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5" r:id="rId5"/>
    <p:sldId id="316" r:id="rId6"/>
    <p:sldId id="312" r:id="rId7"/>
    <p:sldId id="322" r:id="rId8"/>
    <p:sldId id="318" r:id="rId9"/>
    <p:sldId id="321" r:id="rId10"/>
    <p:sldId id="317" r:id="rId11"/>
    <p:sldId id="319" r:id="rId12"/>
    <p:sldId id="320" r:id="rId13"/>
    <p:sldId id="314" r:id="rId14"/>
    <p:sldId id="323" r:id="rId15"/>
    <p:sldId id="324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21F9-0EB7-4738-9E4F-3444506DFCCE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C113-1560-46E3-8B09-B3383FEB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OCCULTATION OF HIP 12740 BY ASTEROID 106 DIONE FROM INDIA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D. MALEY</a:t>
            </a:r>
          </a:p>
          <a:p>
            <a:r>
              <a:rPr lang="en-US" dirty="0" smtClean="0"/>
              <a:t>NASA JOHNSON SPACE CENTER ASTRONOMICAL SOCIETY &amp; IOTA</a:t>
            </a:r>
          </a:p>
          <a:p>
            <a:r>
              <a:rPr lang="en-US" dirty="0" smtClean="0"/>
              <a:t>HOUSTON,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3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105" y="3788211"/>
            <a:ext cx="12544379" cy="16262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india-tour-guide.co.uk/Ipigs/Goan_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63" y="88575"/>
            <a:ext cx="9003982" cy="67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87" y="220666"/>
            <a:ext cx="9520343" cy="64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"/>
            <a:ext cx="11994290" cy="67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6" y="0"/>
            <a:ext cx="977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8" y="8731"/>
            <a:ext cx="10273904" cy="6849269"/>
          </a:xfrm>
        </p:spPr>
      </p:pic>
    </p:spTree>
    <p:extLst>
      <p:ext uri="{BB962C8B-B14F-4D97-AF65-F5344CB8AC3E}">
        <p14:creationId xmlns:p14="http://schemas.microsoft.com/office/powerpoint/2010/main" val="212230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NEXT IN INDIA?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8527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16" y="519613"/>
            <a:ext cx="8178291" cy="6338387"/>
          </a:xfrm>
        </p:spPr>
      </p:pic>
    </p:spTree>
    <p:extLst>
      <p:ext uri="{BB962C8B-B14F-4D97-AF65-F5344CB8AC3E}">
        <p14:creationId xmlns:p14="http://schemas.microsoft.com/office/powerpoint/2010/main" val="299646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2" y="694170"/>
            <a:ext cx="12485343" cy="5699168"/>
          </a:xfrm>
        </p:spPr>
      </p:pic>
    </p:spTree>
    <p:extLst>
      <p:ext uri="{BB962C8B-B14F-4D97-AF65-F5344CB8AC3E}">
        <p14:creationId xmlns:p14="http://schemas.microsoft.com/office/powerpoint/2010/main" val="217144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62" y="365125"/>
            <a:ext cx="11269440" cy="63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1" y="104796"/>
            <a:ext cx="8865087" cy="6648815"/>
          </a:xfrm>
        </p:spPr>
      </p:pic>
    </p:spTree>
    <p:extLst>
      <p:ext uri="{BB962C8B-B14F-4D97-AF65-F5344CB8AC3E}">
        <p14:creationId xmlns:p14="http://schemas.microsoft.com/office/powerpoint/2010/main" val="326491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DAMDAMA LAKE SITE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2" y="1825625"/>
            <a:ext cx="10185176" cy="4351338"/>
          </a:xfrm>
        </p:spPr>
      </p:pic>
    </p:spTree>
    <p:extLst>
      <p:ext uri="{BB962C8B-B14F-4D97-AF65-F5344CB8AC3E}">
        <p14:creationId xmlns:p14="http://schemas.microsoft.com/office/powerpoint/2010/main" val="142948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127887">
            <a:off x="4052477" y="460633"/>
            <a:ext cx="3930765" cy="58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photos-5.dropbox.com/t/2/AAAjSYlFrfcJCaVrOk3hhLGZp0mtw86KRCLUK6dNdDPyJw/12/123576961/jpeg/32x32/1/_/1/2/_DSC3977%20mod.jpg/EO--ol8Y4gggAigC/tM5560OacD2YBnhtpuMXY_uSlx7Vo_y1Bo3qqTjMqVE%2C0sHl7seKvowLr1xWkATfbdjH807kUj5OV_TtEA-4cmU%2CKOAkosl5nqGwsLPyFALDAp4N4OfktKzTuFuAiptw8yg?size=1280x960&amp;size_mode=2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hotos-5.dropbox.com/t/2/AAAjSYlFrfcJCaVrOk3hhLGZp0mtw86KRCLUK6dNdDPyJw/12/123576961/jpeg/32x32/1/_/1/2/_DSC3977%20mod.jpg/EO--ol8Y4gggAigC/tM5560OacD2YBnhtpuMXY_uSlx7Vo_y1Bo3qqTjMqVE%2C0sHl7seKvowLr1xWkATfbdjH807kUj5OV_TtEA-4cmU%2CKOAkosl5nqGwsLPyFALDAp4N4OfktKzTuFuAiptw8yg?size=1280x960&amp;size_mode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950"/>
            <a:ext cx="12192000" cy="758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84541" y="304800"/>
            <a:ext cx="45143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B.BRASWELL, A.BULLEN, P.STEWART, S.GURJAR</a:t>
            </a:r>
          </a:p>
          <a:p>
            <a:r>
              <a:rPr lang="en-US" dirty="0" smtClean="0"/>
              <a:t>C.FASER, L. PALMER, P.MALEY (L-R)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8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4" y="-1266825"/>
            <a:ext cx="12192000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53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OCCULTATION OF HIP 12740 BY ASTEROID 106 DIONE FROM INDIA</vt:lpstr>
      <vt:lpstr>PowerPoint Presentation</vt:lpstr>
      <vt:lpstr>PowerPoint Presentation</vt:lpstr>
      <vt:lpstr>PowerPoint Presentation</vt:lpstr>
      <vt:lpstr>PowerPoint Presentation</vt:lpstr>
      <vt:lpstr>DAMDAMA LAKE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NEXT IN INDIA?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ECLIPSE OF A 1.4 MAGNITUDE STAR IN SAUDI ARABIA</dc:title>
  <dc:creator>PAUL MALEY</dc:creator>
  <cp:lastModifiedBy>PAUL MALEY</cp:lastModifiedBy>
  <cp:revision>63</cp:revision>
  <dcterms:created xsi:type="dcterms:W3CDTF">2015-05-27T14:19:24Z</dcterms:created>
  <dcterms:modified xsi:type="dcterms:W3CDTF">2015-10-11T18:46:29Z</dcterms:modified>
</cp:coreProperties>
</file>