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CA0A-B3D3-4C0F-A025-871D476BA43D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DC6B-4ACE-4724-B9B4-595256DFA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3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CA0A-B3D3-4C0F-A025-871D476BA43D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DC6B-4ACE-4724-B9B4-595256DFA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CA0A-B3D3-4C0F-A025-871D476BA43D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DC6B-4ACE-4724-B9B4-595256DFA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2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CA0A-B3D3-4C0F-A025-871D476BA43D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DC6B-4ACE-4724-B9B4-595256DFA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7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CA0A-B3D3-4C0F-A025-871D476BA43D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DC6B-4ACE-4724-B9B4-595256DFA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0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CA0A-B3D3-4C0F-A025-871D476BA43D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DC6B-4ACE-4724-B9B4-595256DFA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3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CA0A-B3D3-4C0F-A025-871D476BA43D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DC6B-4ACE-4724-B9B4-595256DFA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7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CA0A-B3D3-4C0F-A025-871D476BA43D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DC6B-4ACE-4724-B9B4-595256DFA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5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CA0A-B3D3-4C0F-A025-871D476BA43D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DC6B-4ACE-4724-B9B4-595256DFA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CA0A-B3D3-4C0F-A025-871D476BA43D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DC6B-4ACE-4724-B9B4-595256DFA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1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CA0A-B3D3-4C0F-A025-871D476BA43D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DC6B-4ACE-4724-B9B4-595256DFA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4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6CA0A-B3D3-4C0F-A025-871D476BA43D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9DC6B-4ACE-4724-B9B4-595256DFA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4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5" y="0"/>
            <a:ext cx="11970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2" y="15766"/>
            <a:ext cx="10829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2" y="15766"/>
            <a:ext cx="10829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9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2" y="15766"/>
            <a:ext cx="10829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83" y="400110"/>
            <a:ext cx="8610520" cy="6457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0483" y="0"/>
            <a:ext cx="8671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Sandy speaking at IOTA’s 2008 meeting, about EMCCD cameras, a new technology.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66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" y="756744"/>
            <a:ext cx="12121344" cy="536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070"/>
            <a:ext cx="12192000" cy="529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3" y="441434"/>
            <a:ext cx="12196483" cy="597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17" y="-2614"/>
            <a:ext cx="7175832" cy="68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627"/>
            <a:ext cx="12191999" cy="597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69" y="0"/>
            <a:ext cx="10593058" cy="68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37" y="15840"/>
            <a:ext cx="9049725" cy="6842160"/>
          </a:xfrm>
        </p:spPr>
      </p:pic>
    </p:spTree>
    <p:extLst>
      <p:ext uri="{BB962C8B-B14F-4D97-AF65-F5344CB8AC3E}">
        <p14:creationId xmlns:p14="http://schemas.microsoft.com/office/powerpoint/2010/main" val="40830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14" y="-24174"/>
            <a:ext cx="5161630" cy="6882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98" y="1392122"/>
            <a:ext cx="2739423" cy="404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9945" y="3042745"/>
            <a:ext cx="513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Thanks to Walt Morgan and Derek Breit for their assistance in preparing this presentation.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33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26" y="369332"/>
            <a:ext cx="8651557" cy="6488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2158" y="0"/>
            <a:ext cx="599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Sandy with Roger Venable at IOTA’s 2005 meeting in Stillwater.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207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21" y="369332"/>
            <a:ext cx="8651557" cy="6488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7169" y="0"/>
            <a:ext cx="1019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Diablo Valley College Observatory. Left to right: Walt Morgan, Sandy Bumgarner, Derek Bright, Art Lucas.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20" y="369332"/>
            <a:ext cx="8651557" cy="6488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6094" y="0"/>
            <a:ext cx="843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Restoring the 18-inch Cassegrain at Diablo College Observatory:  Walt, Sandy, and Derek.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08" y="-24174"/>
            <a:ext cx="5161630" cy="6882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77352" y="359433"/>
            <a:ext cx="186033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Diablo College</a:t>
            </a:r>
          </a:p>
          <a:p>
            <a:r>
              <a:rPr lang="en-US" sz="2400" dirty="0" smtClean="0"/>
              <a:t>Observatory:</a:t>
            </a:r>
          </a:p>
          <a:p>
            <a:r>
              <a:rPr lang="en-US" sz="2400" dirty="0" smtClean="0"/>
              <a:t>Sandy, waiting</a:t>
            </a:r>
          </a:p>
          <a:p>
            <a:r>
              <a:rPr lang="en-US" sz="2400" dirty="0" smtClean="0"/>
              <a:t>for darkness.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Most of Sandy’s</a:t>
            </a:r>
          </a:p>
          <a:p>
            <a:r>
              <a:rPr lang="en-US" sz="2400" dirty="0" smtClean="0"/>
              <a:t>astronomical</a:t>
            </a:r>
          </a:p>
          <a:p>
            <a:r>
              <a:rPr lang="en-US" sz="2400" dirty="0" smtClean="0"/>
              <a:t>observations</a:t>
            </a:r>
          </a:p>
          <a:p>
            <a:r>
              <a:rPr lang="en-US" sz="2400" dirty="0" smtClean="0"/>
              <a:t>were made with</a:t>
            </a:r>
          </a:p>
          <a:p>
            <a:r>
              <a:rPr lang="en-US" sz="2400" dirty="0" smtClean="0"/>
              <a:t>his Questar </a:t>
            </a:r>
          </a:p>
          <a:p>
            <a:r>
              <a:rPr lang="en-US" sz="2400" dirty="0" smtClean="0"/>
              <a:t>Maksutovs.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00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72" y="369332"/>
            <a:ext cx="8274855" cy="6487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0807" y="0"/>
            <a:ext cx="9790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Sandy with a student. Sandy was animated, interested in everything, and always pleasant to be around.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3" y="0"/>
            <a:ext cx="108102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9" y="0"/>
            <a:ext cx="108102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122</Words>
  <Application>Microsoft Office PowerPoint</Application>
  <PresentationFormat>Widescreen</PresentationFormat>
  <Paragraphs>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</dc:creator>
  <cp:lastModifiedBy>Roger</cp:lastModifiedBy>
  <cp:revision>8</cp:revision>
  <dcterms:created xsi:type="dcterms:W3CDTF">2016-07-15T10:00:38Z</dcterms:created>
  <dcterms:modified xsi:type="dcterms:W3CDTF">2016-07-15T11:05:01Z</dcterms:modified>
</cp:coreProperties>
</file>