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7133" y="475107"/>
            <a:ext cx="7874000" cy="670560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86AE8-07C0-49CD-BD05-52EF7C88333C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3067FA-2C89-42EA-9EAD-B0BA588D9E1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242E-1C7C-4926-8BA8-8E238A5DECB0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F4F9-0B31-40B0-A6C0-5EF1284F52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254F-6E53-463D-B36A-97A4C81D7306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73D8-D3E2-42CE-A223-96EF9160C6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7075-129D-4849-A206-D89F03D7597D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63BF-3EE2-4348-8545-6BBC912F0D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01C527-821F-4AA7-AC0F-C5DAFA7618E1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E80F8-15BB-4135-9CAA-E487F0F2E8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154113" y="349250"/>
            <a:ext cx="68357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2276475"/>
            <a:ext cx="80708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9DB53-FE2C-47F9-8124-4C37A1C3C427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382F7-8E16-4DCB-9441-F3D8E43EF8C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2" r:id="rId3"/>
    <p:sldLayoutId id="2147483653" r:id="rId4"/>
    <p:sldLayoutId id="214748365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5976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Uploading light curves to</a:t>
            </a:r>
            <a:r>
              <a:rPr spc="-145" dirty="0"/>
              <a:t> </a:t>
            </a:r>
            <a:r>
              <a:rPr dirty="0"/>
              <a:t>Occult4</a:t>
            </a:r>
          </a:p>
        </p:txBody>
      </p:sp>
      <p:sp>
        <p:nvSpPr>
          <p:cNvPr id="7170" name="object 3"/>
          <p:cNvSpPr>
            <a:spLocks noChangeArrowheads="1"/>
          </p:cNvSpPr>
          <p:nvPr/>
        </p:nvSpPr>
        <p:spPr bwMode="auto">
          <a:xfrm>
            <a:off x="107950" y="692150"/>
            <a:ext cx="4794250" cy="43513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object 4"/>
          <p:cNvSpPr>
            <a:spLocks noChangeArrowheads="1"/>
          </p:cNvSpPr>
          <p:nvPr/>
        </p:nvSpPr>
        <p:spPr bwMode="auto">
          <a:xfrm>
            <a:off x="14288" y="5670550"/>
            <a:ext cx="3810000" cy="1171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object 5"/>
          <p:cNvSpPr>
            <a:spLocks noChangeArrowheads="1"/>
          </p:cNvSpPr>
          <p:nvPr/>
        </p:nvSpPr>
        <p:spPr bwMode="auto">
          <a:xfrm>
            <a:off x="3567113" y="2830513"/>
            <a:ext cx="5541962" cy="2759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1600" y="5988050"/>
            <a:ext cx="1716088" cy="2873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219835" algn="l"/>
              </a:tabLst>
              <a:defRPr/>
            </a:pP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b="1" spc="-13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b="1" dirty="0">
                <a:solidFill>
                  <a:srgbClr val="FFFF00"/>
                </a:solidFill>
                <a:latin typeface="Times New Roman"/>
                <a:cs typeface="Times New Roman"/>
              </a:rPr>
              <a:t>-ES	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BAA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6200" y="5988050"/>
            <a:ext cx="1265238" cy="561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Alex Pratt  Dave Herald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777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Light Curve Viewer – double star</a:t>
            </a:r>
            <a:r>
              <a:rPr spc="-100" dirty="0"/>
              <a:t> </a:t>
            </a:r>
            <a:r>
              <a:rPr dirty="0"/>
              <a:t>disappearance</a:t>
            </a: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49213" y="1023938"/>
            <a:ext cx="9023350" cy="47894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735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Light Curve Viewer – (345) </a:t>
            </a:r>
            <a:r>
              <a:rPr spc="-5" dirty="0"/>
              <a:t>Tercidina</a:t>
            </a:r>
            <a:r>
              <a:rPr spc="-75" dirty="0"/>
              <a:t> </a:t>
            </a:r>
            <a:r>
              <a:rPr dirty="0"/>
              <a:t>occultation</a:t>
            </a: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49213" y="1009650"/>
            <a:ext cx="9023350" cy="48021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7848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Light Curve Viewer – (134340) Pluto</a:t>
            </a:r>
            <a:r>
              <a:rPr spc="-70" dirty="0"/>
              <a:t> </a:t>
            </a:r>
            <a:r>
              <a:rPr spc="-5" dirty="0"/>
              <a:t>occultation</a:t>
            </a:r>
          </a:p>
        </p:txBody>
      </p:sp>
      <p:sp>
        <p:nvSpPr>
          <p:cNvPr id="18434" name="object 3"/>
          <p:cNvSpPr>
            <a:spLocks noChangeArrowheads="1"/>
          </p:cNvSpPr>
          <p:nvPr/>
        </p:nvSpPr>
        <p:spPr bwMode="auto">
          <a:xfrm>
            <a:off x="49213" y="1023938"/>
            <a:ext cx="9023350" cy="4781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708025" y="330200"/>
            <a:ext cx="7851775" cy="1250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1504950"/>
            <a:ext cx="7758113" cy="976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Enter the observation into the OCCULT Lunar  Observations editor, in the usual fashion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575" y="2578100"/>
            <a:ext cx="7959725" cy="1463675"/>
          </a:xfrm>
        </p:spPr>
        <p:txBody>
          <a:bodyPr/>
          <a:lstStyle/>
          <a:p>
            <a:pPr marL="355600" indent="-342900" eaLnBrk="1" hangingPunct="1"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After the observation has been entered, make  sure the observation entry is highlighted in  the Events screen – then click the menu item</a:t>
            </a:r>
            <a:endParaRPr lang="en-US" sz="32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1908175" y="4149725"/>
            <a:ext cx="4935538" cy="129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object 7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361950" y="330200"/>
            <a:ext cx="8418513" cy="1250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362075"/>
            <a:ext cx="7810500" cy="2568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Occult generates all the information required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to support the observation</a:t>
            </a:r>
          </a:p>
          <a:p>
            <a:pPr marL="355600" indent="-342900">
              <a:spcBef>
                <a:spcPts val="763"/>
              </a:spcBef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All you need to do is copy the light curve as a  CSV file from Limovie	or Tangra,  and paste into the report.</a:t>
            </a:r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36513" y="4437063"/>
            <a:ext cx="9058275" cy="179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4446588" y="2924175"/>
            <a:ext cx="1781175" cy="523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5364163" y="3429000"/>
            <a:ext cx="1971675" cy="8191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6" name="object 7"/>
          <p:cNvSpPr>
            <a:spLocks/>
          </p:cNvSpPr>
          <p:nvPr/>
        </p:nvSpPr>
        <p:spPr bwMode="auto">
          <a:xfrm>
            <a:off x="5359400" y="3424238"/>
            <a:ext cx="1981200" cy="828675"/>
          </a:xfrm>
          <a:custGeom>
            <a:avLst/>
            <a:gdLst/>
            <a:ahLst/>
            <a:cxnLst>
              <a:cxn ang="0">
                <a:pos x="0" y="828675"/>
              </a:cxn>
              <a:cxn ang="0">
                <a:pos x="1981200" y="828675"/>
              </a:cxn>
              <a:cxn ang="0">
                <a:pos x="1981200" y="0"/>
              </a:cxn>
              <a:cxn ang="0">
                <a:pos x="0" y="0"/>
              </a:cxn>
              <a:cxn ang="0">
                <a:pos x="0" y="828675"/>
              </a:cxn>
            </a:cxnLst>
            <a:rect l="0" t="0" r="r" b="b"/>
            <a:pathLst>
              <a:path w="1981200" h="828675">
                <a:moveTo>
                  <a:pt x="0" y="828675"/>
                </a:moveTo>
                <a:lnTo>
                  <a:pt x="1981200" y="828675"/>
                </a:lnTo>
                <a:lnTo>
                  <a:pt x="19812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noFill/>
          <a:ln w="9525">
            <a:solidFill>
              <a:srgbClr val="4F81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object 8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36588" y="474663"/>
            <a:ext cx="7874000" cy="671512"/>
          </a:xfrm>
        </p:spPr>
        <p:txBody>
          <a:bodyPr rtlCol="0"/>
          <a:lstStyle/>
          <a:p>
            <a:pPr marL="12700" eaLnBrk="1" fontAlgn="auto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/>
              <a:t>Reporting </a:t>
            </a:r>
            <a:r>
              <a:rPr dirty="0"/>
              <a:t>a </a:t>
            </a:r>
            <a:r>
              <a:rPr spc="-5" dirty="0"/>
              <a:t>light </a:t>
            </a:r>
            <a:r>
              <a:rPr dirty="0"/>
              <a:t>curve – Lunar</a:t>
            </a:r>
            <a:r>
              <a:rPr spc="-90" dirty="0"/>
              <a:t> </a:t>
            </a:r>
            <a:r>
              <a:rPr dirty="0"/>
              <a:t>(3)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1146175"/>
            <a:ext cx="7961313" cy="974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lnSpc>
                <a:spcPts val="3838"/>
              </a:lnSpc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Select the start and end of the segment of the light curve to be reported</a:t>
            </a: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1447800" y="2133600"/>
            <a:ext cx="6238875" cy="450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8" name="object 5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361950" y="330200"/>
            <a:ext cx="8418513" cy="1250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600200"/>
            <a:ext cx="7543800" cy="487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latin typeface="Calibri"/>
                <a:cs typeface="Calibri"/>
              </a:rPr>
              <a:t>Click </a:t>
            </a:r>
            <a:r>
              <a:rPr sz="3200" i="1" spc="-5" dirty="0">
                <a:latin typeface="Calibri"/>
                <a:cs typeface="Calibri"/>
              </a:rPr>
              <a:t>Save this </a:t>
            </a:r>
            <a:r>
              <a:rPr sz="3200" i="1" dirty="0">
                <a:latin typeface="Calibri"/>
                <a:cs typeface="Calibri"/>
              </a:rPr>
              <a:t>report </a:t>
            </a:r>
            <a:r>
              <a:rPr sz="3200" spc="-25" dirty="0">
                <a:latin typeface="Calibri"/>
                <a:cs typeface="Calibri"/>
              </a:rPr>
              <a:t>to save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10" dirty="0">
                <a:latin typeface="Calibri"/>
                <a:cs typeface="Calibri"/>
              </a:rPr>
              <a:t>your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206625"/>
            <a:ext cx="7916863" cy="146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Periodically, click </a:t>
            </a:r>
            <a:r>
              <a:rPr lang="en-US" sz="3200" i="1">
                <a:latin typeface="Calibri" pitchFamily="34" charset="0"/>
                <a:cs typeface="Calibri" pitchFamily="34" charset="0"/>
              </a:rPr>
              <a:t>Email multiple saved reports  </a:t>
            </a:r>
            <a:r>
              <a:rPr lang="en-US" sz="3200">
                <a:latin typeface="Calibri" pitchFamily="34" charset="0"/>
                <a:cs typeface="Calibri" pitchFamily="34" charset="0"/>
              </a:rPr>
              <a:t>to submit them. Occult will periodically  remind you.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3733800"/>
            <a:ext cx="7235825" cy="487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Default reminder interval is one month</a:t>
            </a:r>
          </a:p>
        </p:txBody>
      </p:sp>
      <p:sp>
        <p:nvSpPr>
          <p:cNvPr id="22533" name="object 6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object 7"/>
          <p:cNvSpPr>
            <a:spLocks noChangeArrowheads="1"/>
          </p:cNvSpPr>
          <p:nvPr/>
        </p:nvSpPr>
        <p:spPr bwMode="auto">
          <a:xfrm>
            <a:off x="1981200" y="4267200"/>
            <a:ext cx="5253038" cy="2432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 noChangeArrowheads="1"/>
          </p:cNvSpPr>
          <p:nvPr/>
        </p:nvSpPr>
        <p:spPr bwMode="auto">
          <a:xfrm>
            <a:off x="222250" y="330200"/>
            <a:ext cx="8824913" cy="1250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7404100" cy="1009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From Asteroid Observations tab, click Light  curves – Report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575" y="4449763"/>
            <a:ext cx="7845425" cy="974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413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This will open the Light Curve report form,</a:t>
            </a:r>
          </a:p>
          <a:p>
            <a:pPr marL="355600" indent="-342900" algn="ctr">
              <a:tabLst>
                <a:tab pos="3413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with some changes specific to asteroids.</a:t>
            </a:r>
          </a:p>
        </p:txBody>
      </p:sp>
      <p:sp>
        <p:nvSpPr>
          <p:cNvPr id="23556" name="object 5"/>
          <p:cNvSpPr>
            <a:spLocks noChangeArrowheads="1"/>
          </p:cNvSpPr>
          <p:nvPr/>
        </p:nvSpPr>
        <p:spPr bwMode="auto">
          <a:xfrm>
            <a:off x="2700338" y="2708275"/>
            <a:ext cx="3238500" cy="1666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object 6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479425" y="377825"/>
            <a:ext cx="8129588" cy="1138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7239000" cy="2765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First step – Paste (or open) the light curve  report</a:t>
            </a:r>
          </a:p>
          <a:p>
            <a:pPr marL="355600" indent="-342900">
              <a:spcBef>
                <a:spcPts val="763"/>
              </a:spcBef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Second step – click</a:t>
            </a:r>
          </a:p>
          <a:p>
            <a:pPr marL="355600" indent="-342900">
              <a:spcBef>
                <a:spcPts val="25"/>
              </a:spcBef>
              <a:tabLst>
                <a:tab pos="354013" algn="l"/>
                <a:tab pos="355600" algn="l"/>
              </a:tabLst>
            </a:pPr>
            <a:endParaRPr lang="en-US" sz="46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and then enter the details.</a:t>
            </a:r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4648200" y="2743200"/>
            <a:ext cx="2513013" cy="7191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0" name="object 5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675188"/>
            <a:ext cx="7366000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sz="3000" spc="-15" dirty="0">
                <a:latin typeface="Calibri"/>
                <a:cs typeface="Calibri"/>
              </a:rPr>
              <a:t>Site </a:t>
            </a:r>
            <a:r>
              <a:rPr sz="3000" spc="-10" dirty="0">
                <a:latin typeface="Calibri"/>
                <a:cs typeface="Calibri"/>
              </a:rPr>
              <a:t>details can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set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15" dirty="0">
                <a:latin typeface="Calibri"/>
                <a:cs typeface="Calibri"/>
              </a:rPr>
              <a:t>default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values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5224463"/>
            <a:ext cx="791527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sz="3000" spc="-5" dirty="0">
                <a:latin typeface="Calibri"/>
                <a:cs typeface="Calibri"/>
              </a:rPr>
              <a:t>Click </a:t>
            </a:r>
            <a:r>
              <a:rPr sz="3000" i="1" spc="-5" dirty="0">
                <a:solidFill>
                  <a:srgbClr val="C00000"/>
                </a:solidFill>
                <a:latin typeface="Calibri"/>
                <a:cs typeface="Calibri"/>
              </a:rPr>
              <a:t>Get </a:t>
            </a:r>
            <a:r>
              <a:rPr sz="3000" i="1" spc="-10" dirty="0">
                <a:solidFill>
                  <a:srgbClr val="C00000"/>
                </a:solidFill>
                <a:latin typeface="Calibri"/>
                <a:cs typeface="Calibri"/>
              </a:rPr>
              <a:t>coords </a:t>
            </a:r>
            <a:r>
              <a:rPr sz="3000" i="1" spc="-5" dirty="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sz="3000" i="1" spc="-15" dirty="0">
                <a:solidFill>
                  <a:srgbClr val="C00000"/>
                </a:solidFill>
                <a:latin typeface="Calibri"/>
                <a:cs typeface="Calibri"/>
              </a:rPr>
              <a:t>Star </a:t>
            </a:r>
            <a:r>
              <a:rPr sz="3000" spc="-15" dirty="0">
                <a:latin typeface="Calibri"/>
                <a:cs typeface="Calibri"/>
              </a:rPr>
              <a:t>to retrieve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equivalents</a:t>
            </a:r>
            <a:endParaRPr sz="3000">
              <a:latin typeface="Calibri"/>
              <a:cs typeface="Calibri"/>
            </a:endParaRPr>
          </a:p>
          <a:p>
            <a:pPr marL="355600" indent="-342900" fontAlgn="auto">
              <a:spcBef>
                <a:spcPts val="72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sz="3000" spc="-5" dirty="0">
                <a:latin typeface="Calibri"/>
                <a:cs typeface="Calibri"/>
              </a:rPr>
              <a:t>Click </a:t>
            </a:r>
            <a:r>
              <a:rPr sz="3000" i="1" spc="-25" dirty="0">
                <a:solidFill>
                  <a:srgbClr val="622422"/>
                </a:solidFill>
                <a:latin typeface="Calibri"/>
                <a:cs typeface="Calibri"/>
              </a:rPr>
              <a:t>Transfer </a:t>
            </a:r>
            <a:r>
              <a:rPr sz="3000" i="1" spc="-10" dirty="0">
                <a:solidFill>
                  <a:srgbClr val="622422"/>
                </a:solidFill>
                <a:latin typeface="Calibri"/>
                <a:cs typeface="Calibri"/>
              </a:rPr>
              <a:t>data </a:t>
            </a:r>
            <a:r>
              <a:rPr sz="3000" i="1" dirty="0">
                <a:solidFill>
                  <a:srgbClr val="622422"/>
                </a:solidFill>
                <a:latin typeface="Calibri"/>
                <a:cs typeface="Calibri"/>
              </a:rPr>
              <a:t>and </a:t>
            </a:r>
            <a:r>
              <a:rPr sz="3000" i="1" spc="-5" dirty="0">
                <a:solidFill>
                  <a:srgbClr val="622422"/>
                </a:solidFill>
                <a:latin typeface="Calibri"/>
                <a:cs typeface="Calibri"/>
              </a:rPr>
              <a:t>Exit </a:t>
            </a:r>
            <a:r>
              <a:rPr sz="3000" dirty="0">
                <a:latin typeface="Calibri"/>
                <a:cs typeface="Calibri"/>
              </a:rPr>
              <a:t>when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done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2051050" y="260350"/>
            <a:ext cx="5451475" cy="4264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4" name="object 5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39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Occult4 – Dave Herald (Murrumbateman,</a:t>
            </a:r>
            <a:r>
              <a:rPr spc="-140" dirty="0"/>
              <a:t> </a:t>
            </a:r>
            <a:r>
              <a:rPr dirty="0"/>
              <a:t>Australia)</a:t>
            </a:r>
          </a:p>
        </p:txBody>
      </p:sp>
      <p:sp>
        <p:nvSpPr>
          <p:cNvPr id="8194" name="object 3"/>
          <p:cNvSpPr>
            <a:spLocks noChangeArrowheads="1"/>
          </p:cNvSpPr>
          <p:nvPr/>
        </p:nvSpPr>
        <p:spPr bwMode="auto">
          <a:xfrm>
            <a:off x="1209675" y="688975"/>
            <a:ext cx="6704013" cy="6081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object 4"/>
          <p:cNvSpPr>
            <a:spLocks/>
          </p:cNvSpPr>
          <p:nvPr/>
        </p:nvSpPr>
        <p:spPr bwMode="auto">
          <a:xfrm>
            <a:off x="1187450" y="2330450"/>
            <a:ext cx="1584325" cy="90488"/>
          </a:xfrm>
          <a:custGeom>
            <a:avLst/>
            <a:gdLst/>
            <a:ahLst/>
            <a:cxnLst>
              <a:cxn ang="0">
                <a:pos x="0" y="90169"/>
              </a:cxn>
              <a:cxn ang="0">
                <a:pos x="1584147" y="90169"/>
              </a:cxn>
              <a:cxn ang="0">
                <a:pos x="1584147" y="0"/>
              </a:cxn>
              <a:cxn ang="0">
                <a:pos x="0" y="0"/>
              </a:cxn>
              <a:cxn ang="0">
                <a:pos x="0" y="90169"/>
              </a:cxn>
            </a:cxnLst>
            <a:rect l="0" t="0" r="r" b="b"/>
            <a:pathLst>
              <a:path w="1584325" h="90169">
                <a:moveTo>
                  <a:pt x="0" y="90169"/>
                </a:moveTo>
                <a:lnTo>
                  <a:pt x="1584147" y="90169"/>
                </a:lnTo>
                <a:lnTo>
                  <a:pt x="1584147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object 5"/>
          <p:cNvSpPr>
            <a:spLocks/>
          </p:cNvSpPr>
          <p:nvPr/>
        </p:nvSpPr>
        <p:spPr bwMode="auto">
          <a:xfrm>
            <a:off x="1187450" y="1790700"/>
            <a:ext cx="90488" cy="539750"/>
          </a:xfrm>
          <a:custGeom>
            <a:avLst/>
            <a:gdLst/>
            <a:ahLst/>
            <a:cxnLst>
              <a:cxn ang="0">
                <a:pos x="0" y="539750"/>
              </a:cxn>
              <a:cxn ang="0">
                <a:pos x="89992" y="539750"/>
              </a:cxn>
              <a:cxn ang="0">
                <a:pos x="89992" y="0"/>
              </a:cxn>
              <a:cxn ang="0">
                <a:pos x="0" y="0"/>
              </a:cxn>
              <a:cxn ang="0">
                <a:pos x="0" y="539750"/>
              </a:cxn>
            </a:cxnLst>
            <a:rect l="0" t="0" r="r" b="b"/>
            <a:pathLst>
              <a:path w="90169" h="539750">
                <a:moveTo>
                  <a:pt x="0" y="539750"/>
                </a:moveTo>
                <a:lnTo>
                  <a:pt x="89992" y="539750"/>
                </a:lnTo>
                <a:lnTo>
                  <a:pt x="89992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6"/>
          <p:cNvSpPr>
            <a:spLocks/>
          </p:cNvSpPr>
          <p:nvPr/>
        </p:nvSpPr>
        <p:spPr bwMode="auto">
          <a:xfrm>
            <a:off x="1187450" y="1700213"/>
            <a:ext cx="1584325" cy="90487"/>
          </a:xfrm>
          <a:custGeom>
            <a:avLst/>
            <a:gdLst/>
            <a:ahLst/>
            <a:cxnLst>
              <a:cxn ang="0">
                <a:pos x="0" y="90170"/>
              </a:cxn>
              <a:cxn ang="0">
                <a:pos x="1584147" y="90170"/>
              </a:cxn>
              <a:cxn ang="0">
                <a:pos x="1584147" y="0"/>
              </a:cxn>
              <a:cxn ang="0">
                <a:pos x="0" y="0"/>
              </a:cxn>
              <a:cxn ang="0">
                <a:pos x="0" y="90170"/>
              </a:cxn>
            </a:cxnLst>
            <a:rect l="0" t="0" r="r" b="b"/>
            <a:pathLst>
              <a:path w="1584325" h="90169">
                <a:moveTo>
                  <a:pt x="0" y="90170"/>
                </a:moveTo>
                <a:lnTo>
                  <a:pt x="1584147" y="90170"/>
                </a:lnTo>
                <a:lnTo>
                  <a:pt x="1584147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7"/>
          <p:cNvSpPr>
            <a:spLocks/>
          </p:cNvSpPr>
          <p:nvPr/>
        </p:nvSpPr>
        <p:spPr bwMode="auto">
          <a:xfrm>
            <a:off x="2681288" y="1790700"/>
            <a:ext cx="90487" cy="539750"/>
          </a:xfrm>
          <a:custGeom>
            <a:avLst/>
            <a:gdLst/>
            <a:ahLst/>
            <a:cxnLst>
              <a:cxn ang="0">
                <a:pos x="90043" y="0"/>
              </a:cxn>
              <a:cxn ang="0">
                <a:pos x="0" y="0"/>
              </a:cxn>
              <a:cxn ang="0">
                <a:pos x="0" y="540003"/>
              </a:cxn>
              <a:cxn ang="0">
                <a:pos x="90043" y="540003"/>
              </a:cxn>
              <a:cxn ang="0">
                <a:pos x="90043" y="0"/>
              </a:cxn>
            </a:cxnLst>
            <a:rect l="0" t="0" r="r" b="b"/>
            <a:pathLst>
              <a:path w="90169" h="540385">
                <a:moveTo>
                  <a:pt x="90043" y="0"/>
                </a:moveTo>
                <a:lnTo>
                  <a:pt x="0" y="0"/>
                </a:lnTo>
                <a:lnTo>
                  <a:pt x="0" y="540003"/>
                </a:lnTo>
                <a:lnTo>
                  <a:pt x="90043" y="540003"/>
                </a:lnTo>
                <a:lnTo>
                  <a:pt x="90043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object 8"/>
          <p:cNvSpPr>
            <a:spLocks/>
          </p:cNvSpPr>
          <p:nvPr/>
        </p:nvSpPr>
        <p:spPr bwMode="auto">
          <a:xfrm>
            <a:off x="1187450" y="1700213"/>
            <a:ext cx="158432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4147" y="0"/>
              </a:cxn>
              <a:cxn ang="0">
                <a:pos x="1584147" y="720089"/>
              </a:cxn>
              <a:cxn ang="0">
                <a:pos x="0" y="720089"/>
              </a:cxn>
              <a:cxn ang="0">
                <a:pos x="0" y="0"/>
              </a:cxn>
            </a:cxnLst>
            <a:rect l="0" t="0" r="r" b="b"/>
            <a:pathLst>
              <a:path w="1584325" h="720089">
                <a:moveTo>
                  <a:pt x="0" y="0"/>
                </a:moveTo>
                <a:lnTo>
                  <a:pt x="1584147" y="0"/>
                </a:lnTo>
                <a:lnTo>
                  <a:pt x="1584147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0" name="object 9"/>
          <p:cNvSpPr>
            <a:spLocks/>
          </p:cNvSpPr>
          <p:nvPr/>
        </p:nvSpPr>
        <p:spPr bwMode="auto">
          <a:xfrm>
            <a:off x="1277938" y="1790700"/>
            <a:ext cx="1404937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0003"/>
              </a:cxn>
              <a:cxn ang="0">
                <a:pos x="1404112" y="540003"/>
              </a:cxn>
              <a:cxn ang="0">
                <a:pos x="1404112" y="0"/>
              </a:cxn>
              <a:cxn ang="0">
                <a:pos x="0" y="0"/>
              </a:cxn>
            </a:cxnLst>
            <a:rect l="0" t="0" r="r" b="b"/>
            <a:pathLst>
              <a:path w="1404620" h="540385">
                <a:moveTo>
                  <a:pt x="0" y="0"/>
                </a:moveTo>
                <a:lnTo>
                  <a:pt x="0" y="540003"/>
                </a:lnTo>
                <a:lnTo>
                  <a:pt x="1404112" y="540003"/>
                </a:lnTo>
                <a:lnTo>
                  <a:pt x="1404112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2"/>
          <p:cNvSpPr>
            <a:spLocks noChangeArrowheads="1"/>
          </p:cNvSpPr>
          <p:nvPr/>
        </p:nvSpPr>
        <p:spPr bwMode="auto">
          <a:xfrm>
            <a:off x="479425" y="377825"/>
            <a:ext cx="8129588" cy="1138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7959725" cy="1755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lnSpc>
                <a:spcPct val="90000"/>
              </a:lnSpc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Select the start and end of the segment of the  light curve to be reported – as per lunar occs.  However the light curve will usually be </a:t>
            </a:r>
            <a:r>
              <a:rPr lang="en-US" sz="3200" i="1">
                <a:latin typeface="Calibri" pitchFamily="34" charset="0"/>
                <a:cs typeface="Calibri" pitchFamily="34" charset="0"/>
              </a:rPr>
              <a:t>much  </a:t>
            </a:r>
            <a:r>
              <a:rPr lang="en-US" sz="3200">
                <a:latin typeface="Calibri" pitchFamily="34" charset="0"/>
                <a:cs typeface="Calibri" pitchFamily="34" charset="0"/>
              </a:rPr>
              <a:t>longer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575" y="3481388"/>
            <a:ext cx="7781925" cy="1317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lnSpc>
                <a:spcPts val="3463"/>
              </a:lnSpc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Save as per lunar occs. The light curve will be  saved in the same location as lunar light  curves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75" y="4895850"/>
            <a:ext cx="7073900" cy="877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lnSpc>
                <a:spcPts val="3463"/>
              </a:lnSpc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latin typeface="Calibri" pitchFamily="34" charset="0"/>
                <a:cs typeface="Calibri" pitchFamily="34" charset="0"/>
              </a:rPr>
              <a:t>Submit in same manner as for lunar light  curves</a:t>
            </a:r>
          </a:p>
        </p:txBody>
      </p:sp>
      <p:sp>
        <p:nvSpPr>
          <p:cNvPr id="26629" name="object 6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General maintenance functions – User settings – Email</a:t>
            </a:r>
            <a:r>
              <a:rPr spc="-180" dirty="0"/>
              <a:t> </a:t>
            </a:r>
            <a:r>
              <a:rPr dirty="0"/>
              <a:t>settings</a:t>
            </a:r>
          </a:p>
        </p:txBody>
      </p:sp>
      <p:sp>
        <p:nvSpPr>
          <p:cNvPr id="27650" name="object 3"/>
          <p:cNvSpPr>
            <a:spLocks noChangeArrowheads="1"/>
          </p:cNvSpPr>
          <p:nvPr/>
        </p:nvSpPr>
        <p:spPr bwMode="auto">
          <a:xfrm>
            <a:off x="995363" y="692150"/>
            <a:ext cx="7148512" cy="6083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1" name="object 4"/>
          <p:cNvSpPr>
            <a:spLocks/>
          </p:cNvSpPr>
          <p:nvPr/>
        </p:nvSpPr>
        <p:spPr bwMode="auto">
          <a:xfrm>
            <a:off x="2124075" y="1989138"/>
            <a:ext cx="1368425" cy="144462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1368170" y="144017"/>
              </a:cxn>
              <a:cxn ang="0">
                <a:pos x="1368170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1368425" h="144144">
                <a:moveTo>
                  <a:pt x="0" y="144017"/>
                </a:moveTo>
                <a:lnTo>
                  <a:pt x="1368170" y="144017"/>
                </a:lnTo>
                <a:lnTo>
                  <a:pt x="1368170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5"/>
          <p:cNvSpPr>
            <a:spLocks/>
          </p:cNvSpPr>
          <p:nvPr/>
        </p:nvSpPr>
        <p:spPr bwMode="auto">
          <a:xfrm>
            <a:off x="2124075" y="1989138"/>
            <a:ext cx="1368425" cy="144462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1368170" y="144017"/>
              </a:cxn>
              <a:cxn ang="0">
                <a:pos x="1368170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1368425" h="144144">
                <a:moveTo>
                  <a:pt x="0" y="144017"/>
                </a:moveTo>
                <a:lnTo>
                  <a:pt x="1368170" y="144017"/>
                </a:lnTo>
                <a:lnTo>
                  <a:pt x="1368170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6"/>
          <p:cNvSpPr>
            <a:spLocks/>
          </p:cNvSpPr>
          <p:nvPr/>
        </p:nvSpPr>
        <p:spPr bwMode="auto">
          <a:xfrm>
            <a:off x="5580063" y="1989138"/>
            <a:ext cx="936625" cy="144462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936104" y="144017"/>
              </a:cxn>
              <a:cxn ang="0">
                <a:pos x="936104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936625" h="144144">
                <a:moveTo>
                  <a:pt x="0" y="144017"/>
                </a:moveTo>
                <a:lnTo>
                  <a:pt x="936104" y="144017"/>
                </a:lnTo>
                <a:lnTo>
                  <a:pt x="936104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7"/>
          <p:cNvSpPr>
            <a:spLocks/>
          </p:cNvSpPr>
          <p:nvPr/>
        </p:nvSpPr>
        <p:spPr bwMode="auto">
          <a:xfrm>
            <a:off x="5580063" y="1989138"/>
            <a:ext cx="936625" cy="144462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936104" y="144017"/>
              </a:cxn>
              <a:cxn ang="0">
                <a:pos x="936104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936625" h="144144">
                <a:moveTo>
                  <a:pt x="0" y="144017"/>
                </a:moveTo>
                <a:lnTo>
                  <a:pt x="936104" y="144017"/>
                </a:lnTo>
                <a:lnTo>
                  <a:pt x="936104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8"/>
          <p:cNvSpPr>
            <a:spLocks/>
          </p:cNvSpPr>
          <p:nvPr/>
        </p:nvSpPr>
        <p:spPr bwMode="auto">
          <a:xfrm>
            <a:off x="3132138" y="2492375"/>
            <a:ext cx="1079500" cy="144463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1080122" y="144017"/>
              </a:cxn>
              <a:cxn ang="0">
                <a:pos x="1080122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1080135" h="144144">
                <a:moveTo>
                  <a:pt x="0" y="144017"/>
                </a:moveTo>
                <a:lnTo>
                  <a:pt x="1080122" y="144017"/>
                </a:lnTo>
                <a:lnTo>
                  <a:pt x="1080122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object 9"/>
          <p:cNvSpPr>
            <a:spLocks/>
          </p:cNvSpPr>
          <p:nvPr/>
        </p:nvSpPr>
        <p:spPr bwMode="auto">
          <a:xfrm>
            <a:off x="3132138" y="2492375"/>
            <a:ext cx="1079500" cy="144463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1080122" y="144017"/>
              </a:cxn>
              <a:cxn ang="0">
                <a:pos x="1080122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1080135" h="144144">
                <a:moveTo>
                  <a:pt x="0" y="144017"/>
                </a:moveTo>
                <a:lnTo>
                  <a:pt x="1080122" y="144017"/>
                </a:lnTo>
                <a:lnTo>
                  <a:pt x="1080122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object 10"/>
          <p:cNvSpPr>
            <a:spLocks/>
          </p:cNvSpPr>
          <p:nvPr/>
        </p:nvSpPr>
        <p:spPr bwMode="auto">
          <a:xfrm>
            <a:off x="4356100" y="2492375"/>
            <a:ext cx="431800" cy="144463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432053" y="144017"/>
              </a:cxn>
              <a:cxn ang="0">
                <a:pos x="432053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432435" h="144144">
                <a:moveTo>
                  <a:pt x="0" y="144017"/>
                </a:moveTo>
                <a:lnTo>
                  <a:pt x="432053" y="144017"/>
                </a:lnTo>
                <a:lnTo>
                  <a:pt x="432053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object 11"/>
          <p:cNvSpPr>
            <a:spLocks/>
          </p:cNvSpPr>
          <p:nvPr/>
        </p:nvSpPr>
        <p:spPr bwMode="auto">
          <a:xfrm>
            <a:off x="4356100" y="2492375"/>
            <a:ext cx="431800" cy="144463"/>
          </a:xfrm>
          <a:custGeom>
            <a:avLst/>
            <a:gdLst/>
            <a:ahLst/>
            <a:cxnLst>
              <a:cxn ang="0">
                <a:pos x="0" y="144017"/>
              </a:cxn>
              <a:cxn ang="0">
                <a:pos x="432053" y="144017"/>
              </a:cxn>
              <a:cxn ang="0">
                <a:pos x="432053" y="0"/>
              </a:cxn>
              <a:cxn ang="0">
                <a:pos x="0" y="0"/>
              </a:cxn>
              <a:cxn ang="0">
                <a:pos x="0" y="144017"/>
              </a:cxn>
            </a:cxnLst>
            <a:rect l="0" t="0" r="r" b="b"/>
            <a:pathLst>
              <a:path w="432435" h="144144">
                <a:moveTo>
                  <a:pt x="0" y="144017"/>
                </a:moveTo>
                <a:lnTo>
                  <a:pt x="432053" y="144017"/>
                </a:lnTo>
                <a:lnTo>
                  <a:pt x="432053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2"/>
          <p:cNvSpPr>
            <a:spLocks noChangeArrowheads="1"/>
          </p:cNvSpPr>
          <p:nvPr/>
        </p:nvSpPr>
        <p:spPr bwMode="auto">
          <a:xfrm>
            <a:off x="0" y="15240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4" name="object 3"/>
          <p:cNvSpPr>
            <a:spLocks noChangeArrowheads="1"/>
          </p:cNvSpPr>
          <p:nvPr/>
        </p:nvSpPr>
        <p:spPr bwMode="auto">
          <a:xfrm>
            <a:off x="1066800" y="0"/>
            <a:ext cx="7239000" cy="167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5" name="object 4"/>
          <p:cNvSpPr>
            <a:spLocks noChangeArrowheads="1"/>
          </p:cNvSpPr>
          <p:nvPr/>
        </p:nvSpPr>
        <p:spPr bwMode="auto">
          <a:xfrm>
            <a:off x="285750" y="5249863"/>
            <a:ext cx="685800" cy="446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6" name="object 5"/>
          <p:cNvSpPr>
            <a:spLocks noChangeArrowheads="1"/>
          </p:cNvSpPr>
          <p:nvPr/>
        </p:nvSpPr>
        <p:spPr bwMode="auto">
          <a:xfrm>
            <a:off x="609600" y="5249863"/>
            <a:ext cx="7943850" cy="446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7" name="object 6"/>
          <p:cNvSpPr>
            <a:spLocks noChangeArrowheads="1"/>
          </p:cNvSpPr>
          <p:nvPr/>
        </p:nvSpPr>
        <p:spPr bwMode="auto">
          <a:xfrm>
            <a:off x="609600" y="5799138"/>
            <a:ext cx="8205788" cy="4445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8" name="object 7"/>
          <p:cNvSpPr>
            <a:spLocks noChangeArrowheads="1"/>
          </p:cNvSpPr>
          <p:nvPr/>
        </p:nvSpPr>
        <p:spPr bwMode="auto">
          <a:xfrm>
            <a:off x="8250238" y="5799138"/>
            <a:ext cx="668337" cy="444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575" y="1617663"/>
            <a:ext cx="4768850" cy="549275"/>
          </a:xfrm>
        </p:spPr>
        <p:txBody>
          <a:bodyPr rtlCol="0"/>
          <a:lstStyle/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710940" algn="l"/>
              </a:tabLst>
              <a:defRPr/>
            </a:pPr>
            <a:r>
              <a:rPr sz="3600" b="0" spc="-5" dirty="0">
                <a:solidFill>
                  <a:srgbClr val="17375E"/>
                </a:solidFill>
                <a:latin typeface="Calibri"/>
                <a:cs typeface="Calibri"/>
              </a:rPr>
              <a:t>Vizie</a:t>
            </a:r>
            <a:r>
              <a:rPr sz="3600" b="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0" spc="-2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0" spc="-3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0" spc="-5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0" dirty="0">
                <a:solidFill>
                  <a:srgbClr val="17375E"/>
                </a:solidFill>
                <a:latin typeface="Calibri"/>
                <a:cs typeface="Calibri"/>
              </a:rPr>
              <a:t>alogue:	</a:t>
            </a:r>
            <a:r>
              <a:rPr sz="3600" b="0" spc="-15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sz="3600" b="0" spc="-60" dirty="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sz="3600" b="0" spc="-5" dirty="0">
                <a:solidFill>
                  <a:srgbClr val="17375E"/>
                </a:solidFill>
                <a:latin typeface="Calibri"/>
                <a:cs typeface="Calibri"/>
              </a:rPr>
              <a:t>occ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75" y="2276475"/>
            <a:ext cx="7780338" cy="2413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Font typeface="Arial" charset="0"/>
              <a:buChar char="•"/>
              <a:tabLst>
                <a:tab pos="355600" algn="l"/>
              </a:tabLst>
            </a:pPr>
            <a:r>
              <a:rPr lang="en-US" sz="360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Can query using Star ID, observer name,  and more…</a:t>
            </a:r>
            <a:endParaRPr lang="en-US" sz="3600">
              <a:latin typeface="Calibri" pitchFamily="34" charset="0"/>
              <a:cs typeface="Calibri" pitchFamily="34" charset="0"/>
            </a:endParaRPr>
          </a:p>
          <a:p>
            <a:pPr marL="355600" indent="-342900">
              <a:spcBef>
                <a:spcPts val="863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360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Can plot, by clicking the LCxxx Seq no.</a:t>
            </a:r>
            <a:endParaRPr lang="en-US" sz="3600">
              <a:latin typeface="Calibri" pitchFamily="34" charset="0"/>
              <a:cs typeface="Calibri" pitchFamily="34" charset="0"/>
            </a:endParaRPr>
          </a:p>
          <a:p>
            <a:pPr marL="355600" indent="-342900">
              <a:spcBef>
                <a:spcPts val="863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US" sz="360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1671 light curves, soon to exceed 2000.</a:t>
            </a:r>
            <a:endParaRPr lang="en-US" sz="3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1" name="object 10"/>
          <p:cNvSpPr>
            <a:spLocks noChangeArrowheads="1"/>
          </p:cNvSpPr>
          <p:nvPr/>
        </p:nvSpPr>
        <p:spPr bwMode="auto">
          <a:xfrm>
            <a:off x="573088" y="5038725"/>
            <a:ext cx="112712" cy="1143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82" name="object 11"/>
          <p:cNvSpPr>
            <a:spLocks/>
          </p:cNvSpPr>
          <p:nvPr/>
        </p:nvSpPr>
        <p:spPr bwMode="auto">
          <a:xfrm>
            <a:off x="573088" y="5038725"/>
            <a:ext cx="114300" cy="114300"/>
          </a:xfrm>
          <a:custGeom>
            <a:avLst/>
            <a:gdLst/>
            <a:ahLst/>
            <a:cxnLst>
              <a:cxn ang="0">
                <a:pos x="56476" y="0"/>
              </a:cxn>
              <a:cxn ang="0">
                <a:pos x="96558" y="16510"/>
              </a:cxn>
              <a:cxn ang="0">
                <a:pos x="113182" y="56514"/>
              </a:cxn>
              <a:cxn ang="0">
                <a:pos x="112143" y="67802"/>
              </a:cxn>
              <a:cxn ang="0">
                <a:pos x="87816" y="103834"/>
              </a:cxn>
              <a:cxn ang="0">
                <a:pos x="56476" y="113156"/>
              </a:cxn>
              <a:cxn ang="0">
                <a:pos x="45285" y="112129"/>
              </a:cxn>
              <a:cxn ang="0">
                <a:pos x="9360" y="87804"/>
              </a:cxn>
              <a:cxn ang="0">
                <a:pos x="0" y="56514"/>
              </a:cxn>
              <a:cxn ang="0">
                <a:pos x="1040" y="45227"/>
              </a:cxn>
              <a:cxn ang="0">
                <a:pos x="25364" y="9322"/>
              </a:cxn>
              <a:cxn ang="0">
                <a:pos x="56476" y="0"/>
              </a:cxn>
            </a:cxnLst>
            <a:rect l="0" t="0" r="r" b="b"/>
            <a:pathLst>
              <a:path w="113665" h="113664">
                <a:moveTo>
                  <a:pt x="56476" y="0"/>
                </a:moveTo>
                <a:lnTo>
                  <a:pt x="96558" y="16510"/>
                </a:lnTo>
                <a:lnTo>
                  <a:pt x="113182" y="56514"/>
                </a:lnTo>
                <a:lnTo>
                  <a:pt x="112143" y="67802"/>
                </a:lnTo>
                <a:lnTo>
                  <a:pt x="87816" y="103834"/>
                </a:lnTo>
                <a:lnTo>
                  <a:pt x="56476" y="113156"/>
                </a:lnTo>
                <a:lnTo>
                  <a:pt x="45285" y="112129"/>
                </a:lnTo>
                <a:lnTo>
                  <a:pt x="9360" y="87804"/>
                </a:lnTo>
                <a:lnTo>
                  <a:pt x="0" y="56514"/>
                </a:lnTo>
                <a:lnTo>
                  <a:pt x="1040" y="45227"/>
                </a:lnTo>
                <a:lnTo>
                  <a:pt x="25364" y="9322"/>
                </a:lnTo>
                <a:lnTo>
                  <a:pt x="56476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3" name="object 12"/>
          <p:cNvSpPr>
            <a:spLocks noChangeArrowheads="1"/>
          </p:cNvSpPr>
          <p:nvPr/>
        </p:nvSpPr>
        <p:spPr bwMode="auto">
          <a:xfrm>
            <a:off x="896938" y="4962525"/>
            <a:ext cx="7253287" cy="298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84" name="object 13"/>
          <p:cNvSpPr>
            <a:spLocks noChangeArrowheads="1"/>
          </p:cNvSpPr>
          <p:nvPr/>
        </p:nvSpPr>
        <p:spPr bwMode="auto">
          <a:xfrm>
            <a:off x="1676400" y="4953000"/>
            <a:ext cx="2193925" cy="3079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85" name="object 14"/>
          <p:cNvSpPr>
            <a:spLocks noChangeArrowheads="1"/>
          </p:cNvSpPr>
          <p:nvPr/>
        </p:nvSpPr>
        <p:spPr bwMode="auto">
          <a:xfrm>
            <a:off x="4865688" y="4957763"/>
            <a:ext cx="2662237" cy="3079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86" name="object 15"/>
          <p:cNvSpPr>
            <a:spLocks/>
          </p:cNvSpPr>
          <p:nvPr/>
        </p:nvSpPr>
        <p:spPr bwMode="auto">
          <a:xfrm>
            <a:off x="4073525" y="5022850"/>
            <a:ext cx="82550" cy="122238"/>
          </a:xfrm>
          <a:custGeom>
            <a:avLst/>
            <a:gdLst/>
            <a:ahLst/>
            <a:cxnLst>
              <a:cxn ang="0">
                <a:pos x="40767" y="0"/>
              </a:cxn>
              <a:cxn ang="0">
                <a:pos x="0" y="122681"/>
              </a:cxn>
              <a:cxn ang="0">
                <a:pos x="81914" y="122681"/>
              </a:cxn>
              <a:cxn ang="0">
                <a:pos x="41021" y="0"/>
              </a:cxn>
              <a:cxn ang="0">
                <a:pos x="40767" y="0"/>
              </a:cxn>
            </a:cxnLst>
            <a:rect l="0" t="0" r="r" b="b"/>
            <a:pathLst>
              <a:path w="81914" h="123189">
                <a:moveTo>
                  <a:pt x="40767" y="0"/>
                </a:moveTo>
                <a:lnTo>
                  <a:pt x="0" y="122681"/>
                </a:lnTo>
                <a:lnTo>
                  <a:pt x="81914" y="122681"/>
                </a:lnTo>
                <a:lnTo>
                  <a:pt x="41021" y="0"/>
                </a:lnTo>
                <a:lnTo>
                  <a:pt x="40767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object 16"/>
          <p:cNvSpPr>
            <a:spLocks/>
          </p:cNvSpPr>
          <p:nvPr/>
        </p:nvSpPr>
        <p:spPr bwMode="auto">
          <a:xfrm>
            <a:off x="985838" y="5022850"/>
            <a:ext cx="82550" cy="122238"/>
          </a:xfrm>
          <a:custGeom>
            <a:avLst/>
            <a:gdLst/>
            <a:ahLst/>
            <a:cxnLst>
              <a:cxn ang="0">
                <a:pos x="40843" y="0"/>
              </a:cxn>
              <a:cxn ang="0">
                <a:pos x="0" y="122681"/>
              </a:cxn>
              <a:cxn ang="0">
                <a:pos x="81927" y="122681"/>
              </a:cxn>
              <a:cxn ang="0">
                <a:pos x="41071" y="0"/>
              </a:cxn>
              <a:cxn ang="0">
                <a:pos x="40843" y="0"/>
              </a:cxn>
            </a:cxnLst>
            <a:rect l="0" t="0" r="r" b="b"/>
            <a:pathLst>
              <a:path w="82550" h="123189">
                <a:moveTo>
                  <a:pt x="40843" y="0"/>
                </a:moveTo>
                <a:lnTo>
                  <a:pt x="0" y="122681"/>
                </a:lnTo>
                <a:lnTo>
                  <a:pt x="81927" y="122681"/>
                </a:lnTo>
                <a:lnTo>
                  <a:pt x="41071" y="0"/>
                </a:lnTo>
                <a:lnTo>
                  <a:pt x="40843" y="0"/>
                </a:lnTo>
                <a:close/>
              </a:path>
            </a:pathLst>
          </a:custGeom>
          <a:noFill/>
          <a:ln w="9143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object 17"/>
          <p:cNvSpPr>
            <a:spLocks/>
          </p:cNvSpPr>
          <p:nvPr/>
        </p:nvSpPr>
        <p:spPr bwMode="auto">
          <a:xfrm>
            <a:off x="4346575" y="5011738"/>
            <a:ext cx="79375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915"/>
              </a:cxn>
              <a:cxn ang="0">
                <a:pos x="29972" y="81915"/>
              </a:cxn>
              <a:cxn ang="0">
                <a:pos x="38226" y="81915"/>
              </a:cxn>
              <a:cxn ang="0">
                <a:pos x="45593" y="80899"/>
              </a:cxn>
              <a:cxn ang="0">
                <a:pos x="51815" y="78867"/>
              </a:cxn>
              <a:cxn ang="0">
                <a:pos x="58038" y="76835"/>
              </a:cxn>
              <a:cxn ang="0">
                <a:pos x="63246" y="74041"/>
              </a:cxn>
              <a:cxn ang="0">
                <a:pos x="67437" y="70358"/>
              </a:cxn>
              <a:cxn ang="0">
                <a:pos x="71627" y="66802"/>
              </a:cxn>
              <a:cxn ang="0">
                <a:pos x="74675" y="62357"/>
              </a:cxn>
              <a:cxn ang="0">
                <a:pos x="76835" y="57277"/>
              </a:cxn>
              <a:cxn ang="0">
                <a:pos x="78867" y="52324"/>
              </a:cxn>
              <a:cxn ang="0">
                <a:pos x="79883" y="46609"/>
              </a:cxn>
              <a:cxn ang="0">
                <a:pos x="79883" y="40386"/>
              </a:cxn>
              <a:cxn ang="0">
                <a:pos x="79883" y="30861"/>
              </a:cxn>
              <a:cxn ang="0">
                <a:pos x="52197" y="2413"/>
              </a:cxn>
              <a:cxn ang="0">
                <a:pos x="33020" y="0"/>
              </a:cxn>
              <a:cxn ang="0">
                <a:pos x="26415" y="0"/>
              </a:cxn>
              <a:cxn ang="0">
                <a:pos x="0" y="0"/>
              </a:cxn>
            </a:cxnLst>
            <a:rect l="0" t="0" r="r" b="b"/>
            <a:pathLst>
              <a:path w="80010" h="81914">
                <a:moveTo>
                  <a:pt x="0" y="0"/>
                </a:moveTo>
                <a:lnTo>
                  <a:pt x="0" y="81915"/>
                </a:lnTo>
                <a:lnTo>
                  <a:pt x="29972" y="81915"/>
                </a:lnTo>
                <a:lnTo>
                  <a:pt x="38226" y="81915"/>
                </a:lnTo>
                <a:lnTo>
                  <a:pt x="45593" y="80899"/>
                </a:lnTo>
                <a:lnTo>
                  <a:pt x="51815" y="78867"/>
                </a:lnTo>
                <a:lnTo>
                  <a:pt x="58038" y="76835"/>
                </a:lnTo>
                <a:lnTo>
                  <a:pt x="63246" y="74041"/>
                </a:lnTo>
                <a:lnTo>
                  <a:pt x="67437" y="70358"/>
                </a:lnTo>
                <a:lnTo>
                  <a:pt x="71627" y="66802"/>
                </a:lnTo>
                <a:lnTo>
                  <a:pt x="74675" y="62357"/>
                </a:lnTo>
                <a:lnTo>
                  <a:pt x="76835" y="57277"/>
                </a:lnTo>
                <a:lnTo>
                  <a:pt x="78867" y="52324"/>
                </a:lnTo>
                <a:lnTo>
                  <a:pt x="79883" y="46609"/>
                </a:lnTo>
                <a:lnTo>
                  <a:pt x="79883" y="40386"/>
                </a:lnTo>
                <a:lnTo>
                  <a:pt x="79883" y="30861"/>
                </a:lnTo>
                <a:lnTo>
                  <a:pt x="52197" y="2413"/>
                </a:lnTo>
                <a:lnTo>
                  <a:pt x="33020" y="0"/>
                </a:lnTo>
                <a:lnTo>
                  <a:pt x="26415" y="0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9" name="object 18"/>
          <p:cNvSpPr>
            <a:spLocks/>
          </p:cNvSpPr>
          <p:nvPr/>
        </p:nvSpPr>
        <p:spPr bwMode="auto">
          <a:xfrm>
            <a:off x="7939088" y="5010150"/>
            <a:ext cx="150812" cy="203200"/>
          </a:xfrm>
          <a:custGeom>
            <a:avLst/>
            <a:gdLst/>
            <a:ahLst/>
            <a:cxnLst>
              <a:cxn ang="0">
                <a:pos x="75819" y="0"/>
              </a:cxn>
              <a:cxn ang="0">
                <a:pos x="32793" y="12557"/>
              </a:cxn>
              <a:cxn ang="0">
                <a:pos x="8636" y="44640"/>
              </a:cxn>
              <a:cxn ang="0">
                <a:pos x="218" y="90154"/>
              </a:cxn>
              <a:cxn ang="0">
                <a:pos x="0" y="100203"/>
              </a:cxn>
              <a:cxn ang="0">
                <a:pos x="216" y="111726"/>
              </a:cxn>
              <a:cxn ang="0">
                <a:pos x="5655" y="151824"/>
              </a:cxn>
              <a:cxn ang="0">
                <a:pos x="25511" y="186801"/>
              </a:cxn>
              <a:cxn ang="0">
                <a:pos x="63910" y="202007"/>
              </a:cxn>
              <a:cxn ang="0">
                <a:pos x="74295" y="202438"/>
              </a:cxn>
              <a:cxn ang="0">
                <a:pos x="84701" y="201937"/>
              </a:cxn>
              <a:cxn ang="0">
                <a:pos x="123602" y="184927"/>
              </a:cxn>
              <a:cxn ang="0">
                <a:pos x="144341" y="149159"/>
              </a:cxn>
              <a:cxn ang="0">
                <a:pos x="150004" y="111329"/>
              </a:cxn>
              <a:cxn ang="0">
                <a:pos x="150240" y="101092"/>
              </a:cxn>
              <a:cxn ang="0">
                <a:pos x="150006" y="89943"/>
              </a:cxn>
              <a:cxn ang="0">
                <a:pos x="144565" y="50688"/>
              </a:cxn>
              <a:cxn ang="0">
                <a:pos x="124491" y="15986"/>
              </a:cxn>
              <a:cxn ang="0">
                <a:pos x="86129" y="452"/>
              </a:cxn>
              <a:cxn ang="0">
                <a:pos x="75819" y="0"/>
              </a:cxn>
            </a:cxnLst>
            <a:rect l="0" t="0" r="r" b="b"/>
            <a:pathLst>
              <a:path w="150495" h="202564">
                <a:moveTo>
                  <a:pt x="75819" y="0"/>
                </a:moveTo>
                <a:lnTo>
                  <a:pt x="32793" y="12557"/>
                </a:lnTo>
                <a:lnTo>
                  <a:pt x="8636" y="44640"/>
                </a:lnTo>
                <a:lnTo>
                  <a:pt x="218" y="90154"/>
                </a:lnTo>
                <a:lnTo>
                  <a:pt x="0" y="100203"/>
                </a:lnTo>
                <a:lnTo>
                  <a:pt x="216" y="111726"/>
                </a:lnTo>
                <a:lnTo>
                  <a:pt x="5655" y="151824"/>
                </a:lnTo>
                <a:lnTo>
                  <a:pt x="25511" y="186801"/>
                </a:lnTo>
                <a:lnTo>
                  <a:pt x="63910" y="202007"/>
                </a:lnTo>
                <a:lnTo>
                  <a:pt x="74295" y="202438"/>
                </a:lnTo>
                <a:lnTo>
                  <a:pt x="84701" y="201937"/>
                </a:lnTo>
                <a:lnTo>
                  <a:pt x="123602" y="184927"/>
                </a:lnTo>
                <a:lnTo>
                  <a:pt x="144341" y="149159"/>
                </a:lnTo>
                <a:lnTo>
                  <a:pt x="150004" y="111329"/>
                </a:lnTo>
                <a:lnTo>
                  <a:pt x="150240" y="101092"/>
                </a:lnTo>
                <a:lnTo>
                  <a:pt x="150006" y="89943"/>
                </a:lnTo>
                <a:lnTo>
                  <a:pt x="144565" y="50688"/>
                </a:lnTo>
                <a:lnTo>
                  <a:pt x="124491" y="15986"/>
                </a:lnTo>
                <a:lnTo>
                  <a:pt x="86129" y="452"/>
                </a:lnTo>
                <a:lnTo>
                  <a:pt x="75819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0" name="object 19"/>
          <p:cNvSpPr>
            <a:spLocks/>
          </p:cNvSpPr>
          <p:nvPr/>
        </p:nvSpPr>
        <p:spPr bwMode="auto">
          <a:xfrm>
            <a:off x="7646988" y="4967288"/>
            <a:ext cx="220662" cy="290512"/>
          </a:xfrm>
          <a:custGeom>
            <a:avLst/>
            <a:gdLst/>
            <a:ahLst/>
            <a:cxnLst>
              <a:cxn ang="0">
                <a:pos x="212344" y="0"/>
              </a:cxn>
              <a:cxn ang="0">
                <a:pos x="214883" y="507"/>
              </a:cxn>
              <a:cxn ang="0">
                <a:pos x="217170" y="2159"/>
              </a:cxn>
              <a:cxn ang="0">
                <a:pos x="218821" y="5334"/>
              </a:cxn>
              <a:cxn ang="0">
                <a:pos x="220091" y="9651"/>
              </a:cxn>
              <a:cxn ang="0">
                <a:pos x="220852" y="15875"/>
              </a:cxn>
              <a:cxn ang="0">
                <a:pos x="220979" y="24130"/>
              </a:cxn>
              <a:cxn ang="0">
                <a:pos x="218821" y="42544"/>
              </a:cxn>
              <a:cxn ang="0">
                <a:pos x="217170" y="45847"/>
              </a:cxn>
              <a:cxn ang="0">
                <a:pos x="214883" y="47625"/>
              </a:cxn>
              <a:cxn ang="0">
                <a:pos x="212344" y="48006"/>
              </a:cxn>
              <a:cxn ang="0">
                <a:pos x="139953" y="280924"/>
              </a:cxn>
              <a:cxn ang="0">
                <a:pos x="139446" y="283718"/>
              </a:cxn>
              <a:cxn ang="0">
                <a:pos x="137541" y="286131"/>
              </a:cxn>
              <a:cxn ang="0">
                <a:pos x="133730" y="287782"/>
              </a:cxn>
              <a:cxn ang="0">
                <a:pos x="128524" y="289179"/>
              </a:cxn>
              <a:cxn ang="0">
                <a:pos x="120903" y="290068"/>
              </a:cxn>
              <a:cxn ang="0">
                <a:pos x="110490" y="290322"/>
              </a:cxn>
              <a:cxn ang="0">
                <a:pos x="100075" y="290068"/>
              </a:cxn>
              <a:cxn ang="0">
                <a:pos x="92582" y="289179"/>
              </a:cxn>
              <a:cxn ang="0">
                <a:pos x="81533" y="283718"/>
              </a:cxn>
              <a:cxn ang="0">
                <a:pos x="81025" y="280924"/>
              </a:cxn>
              <a:cxn ang="0">
                <a:pos x="8763" y="48006"/>
              </a:cxn>
              <a:cxn ang="0">
                <a:pos x="5969" y="47625"/>
              </a:cxn>
              <a:cxn ang="0">
                <a:pos x="3937" y="45847"/>
              </a:cxn>
              <a:cxn ang="0">
                <a:pos x="2285" y="42544"/>
              </a:cxn>
              <a:cxn ang="0">
                <a:pos x="889" y="38226"/>
              </a:cxn>
              <a:cxn ang="0">
                <a:pos x="253" y="32131"/>
              </a:cxn>
              <a:cxn ang="0">
                <a:pos x="0" y="24130"/>
              </a:cxn>
              <a:cxn ang="0">
                <a:pos x="2285" y="5334"/>
              </a:cxn>
              <a:cxn ang="0">
                <a:pos x="3937" y="2159"/>
              </a:cxn>
              <a:cxn ang="0">
                <a:pos x="5969" y="507"/>
              </a:cxn>
              <a:cxn ang="0">
                <a:pos x="8763" y="0"/>
              </a:cxn>
            </a:cxnLst>
            <a:rect l="0" t="0" r="r" b="b"/>
            <a:pathLst>
              <a:path w="220979" h="290829">
                <a:moveTo>
                  <a:pt x="8763" y="0"/>
                </a:moveTo>
                <a:lnTo>
                  <a:pt x="212344" y="0"/>
                </a:lnTo>
                <a:lnTo>
                  <a:pt x="213614" y="0"/>
                </a:lnTo>
                <a:lnTo>
                  <a:pt x="214883" y="507"/>
                </a:lnTo>
                <a:lnTo>
                  <a:pt x="216026" y="1269"/>
                </a:lnTo>
                <a:lnTo>
                  <a:pt x="217170" y="2159"/>
                </a:lnTo>
                <a:lnTo>
                  <a:pt x="218058" y="3429"/>
                </a:lnTo>
                <a:lnTo>
                  <a:pt x="218821" y="5334"/>
                </a:lnTo>
                <a:lnTo>
                  <a:pt x="219582" y="7112"/>
                </a:lnTo>
                <a:lnTo>
                  <a:pt x="220091" y="9651"/>
                </a:lnTo>
                <a:lnTo>
                  <a:pt x="220472" y="12826"/>
                </a:lnTo>
                <a:lnTo>
                  <a:pt x="220852" y="15875"/>
                </a:lnTo>
                <a:lnTo>
                  <a:pt x="220979" y="19685"/>
                </a:lnTo>
                <a:lnTo>
                  <a:pt x="220979" y="24130"/>
                </a:lnTo>
                <a:lnTo>
                  <a:pt x="220979" y="28448"/>
                </a:lnTo>
                <a:lnTo>
                  <a:pt x="218821" y="42544"/>
                </a:lnTo>
                <a:lnTo>
                  <a:pt x="218058" y="44450"/>
                </a:lnTo>
                <a:lnTo>
                  <a:pt x="217170" y="45847"/>
                </a:lnTo>
                <a:lnTo>
                  <a:pt x="216026" y="46736"/>
                </a:lnTo>
                <a:lnTo>
                  <a:pt x="214883" y="47625"/>
                </a:lnTo>
                <a:lnTo>
                  <a:pt x="213614" y="48006"/>
                </a:lnTo>
                <a:lnTo>
                  <a:pt x="212344" y="48006"/>
                </a:lnTo>
                <a:lnTo>
                  <a:pt x="139953" y="48006"/>
                </a:lnTo>
                <a:lnTo>
                  <a:pt x="139953" y="280924"/>
                </a:lnTo>
                <a:lnTo>
                  <a:pt x="139953" y="282321"/>
                </a:lnTo>
                <a:lnTo>
                  <a:pt x="139446" y="283718"/>
                </a:lnTo>
                <a:lnTo>
                  <a:pt x="138556" y="284861"/>
                </a:lnTo>
                <a:lnTo>
                  <a:pt x="137541" y="286131"/>
                </a:lnTo>
                <a:lnTo>
                  <a:pt x="136017" y="287020"/>
                </a:lnTo>
                <a:lnTo>
                  <a:pt x="133730" y="287782"/>
                </a:lnTo>
                <a:lnTo>
                  <a:pt x="131445" y="288544"/>
                </a:lnTo>
                <a:lnTo>
                  <a:pt x="128524" y="289179"/>
                </a:lnTo>
                <a:lnTo>
                  <a:pt x="124714" y="289560"/>
                </a:lnTo>
                <a:lnTo>
                  <a:pt x="120903" y="290068"/>
                </a:lnTo>
                <a:lnTo>
                  <a:pt x="116204" y="290322"/>
                </a:lnTo>
                <a:lnTo>
                  <a:pt x="110490" y="290322"/>
                </a:lnTo>
                <a:lnTo>
                  <a:pt x="104901" y="290322"/>
                </a:lnTo>
                <a:lnTo>
                  <a:pt x="100075" y="290068"/>
                </a:lnTo>
                <a:lnTo>
                  <a:pt x="96393" y="289560"/>
                </a:lnTo>
                <a:lnTo>
                  <a:pt x="92582" y="289179"/>
                </a:lnTo>
                <a:lnTo>
                  <a:pt x="82550" y="284861"/>
                </a:lnTo>
                <a:lnTo>
                  <a:pt x="81533" y="283718"/>
                </a:lnTo>
                <a:lnTo>
                  <a:pt x="81025" y="282321"/>
                </a:lnTo>
                <a:lnTo>
                  <a:pt x="81025" y="280924"/>
                </a:lnTo>
                <a:lnTo>
                  <a:pt x="81025" y="48006"/>
                </a:lnTo>
                <a:lnTo>
                  <a:pt x="8763" y="48006"/>
                </a:lnTo>
                <a:lnTo>
                  <a:pt x="7239" y="48006"/>
                </a:lnTo>
                <a:lnTo>
                  <a:pt x="5969" y="47625"/>
                </a:lnTo>
                <a:lnTo>
                  <a:pt x="4952" y="46736"/>
                </a:lnTo>
                <a:lnTo>
                  <a:pt x="3937" y="45847"/>
                </a:lnTo>
                <a:lnTo>
                  <a:pt x="3048" y="44450"/>
                </a:lnTo>
                <a:lnTo>
                  <a:pt x="2285" y="42544"/>
                </a:lnTo>
                <a:lnTo>
                  <a:pt x="1524" y="40767"/>
                </a:lnTo>
                <a:lnTo>
                  <a:pt x="889" y="38226"/>
                </a:lnTo>
                <a:lnTo>
                  <a:pt x="507" y="35179"/>
                </a:lnTo>
                <a:lnTo>
                  <a:pt x="253" y="32131"/>
                </a:lnTo>
                <a:lnTo>
                  <a:pt x="0" y="28448"/>
                </a:lnTo>
                <a:lnTo>
                  <a:pt x="0" y="24130"/>
                </a:lnTo>
                <a:lnTo>
                  <a:pt x="0" y="19685"/>
                </a:lnTo>
                <a:lnTo>
                  <a:pt x="2285" y="5334"/>
                </a:lnTo>
                <a:lnTo>
                  <a:pt x="3048" y="3429"/>
                </a:lnTo>
                <a:lnTo>
                  <a:pt x="3937" y="2159"/>
                </a:lnTo>
                <a:lnTo>
                  <a:pt x="4952" y="1269"/>
                </a:lnTo>
                <a:lnTo>
                  <a:pt x="5969" y="507"/>
                </a:lnTo>
                <a:lnTo>
                  <a:pt x="7239" y="0"/>
                </a:lnTo>
                <a:lnTo>
                  <a:pt x="8763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1" name="object 20"/>
          <p:cNvSpPr>
            <a:spLocks/>
          </p:cNvSpPr>
          <p:nvPr/>
        </p:nvSpPr>
        <p:spPr bwMode="auto">
          <a:xfrm>
            <a:off x="4545013" y="4967288"/>
            <a:ext cx="171450" cy="288925"/>
          </a:xfrm>
          <a:custGeom>
            <a:avLst/>
            <a:gdLst/>
            <a:ahLst/>
            <a:cxnLst>
              <a:cxn ang="0">
                <a:pos x="161670" y="0"/>
              </a:cxn>
              <a:cxn ang="0">
                <a:pos x="164083" y="381"/>
              </a:cxn>
              <a:cxn ang="0">
                <a:pos x="166242" y="1905"/>
              </a:cxn>
              <a:cxn ang="0">
                <a:pos x="167893" y="5080"/>
              </a:cxn>
              <a:cxn ang="0">
                <a:pos x="169163" y="9271"/>
              </a:cxn>
              <a:cxn ang="0">
                <a:pos x="169925" y="15112"/>
              </a:cxn>
              <a:cxn ang="0">
                <a:pos x="170052" y="23241"/>
              </a:cxn>
              <a:cxn ang="0">
                <a:pos x="169925" y="30987"/>
              </a:cxn>
              <a:cxn ang="0">
                <a:pos x="169163" y="36830"/>
              </a:cxn>
              <a:cxn ang="0">
                <a:pos x="167893" y="40893"/>
              </a:cxn>
              <a:cxn ang="0">
                <a:pos x="166242" y="43942"/>
              </a:cxn>
              <a:cxn ang="0">
                <a:pos x="164083" y="45593"/>
              </a:cxn>
              <a:cxn ang="0">
                <a:pos x="161670" y="46100"/>
              </a:cxn>
              <a:cxn ang="0">
                <a:pos x="58419" y="116586"/>
              </a:cxn>
              <a:cxn ang="0">
                <a:pos x="147065" y="116586"/>
              </a:cxn>
              <a:cxn ang="0">
                <a:pos x="149478" y="117856"/>
              </a:cxn>
              <a:cxn ang="0">
                <a:pos x="151511" y="119887"/>
              </a:cxn>
              <a:cxn ang="0">
                <a:pos x="153035" y="123317"/>
              </a:cxn>
              <a:cxn ang="0">
                <a:pos x="153924" y="128524"/>
              </a:cxn>
              <a:cxn ang="0">
                <a:pos x="154431" y="135000"/>
              </a:cxn>
              <a:cxn ang="0">
                <a:pos x="154431" y="143382"/>
              </a:cxn>
              <a:cxn ang="0">
                <a:pos x="151511" y="158369"/>
              </a:cxn>
              <a:cxn ang="0">
                <a:pos x="149478" y="160400"/>
              </a:cxn>
              <a:cxn ang="0">
                <a:pos x="147065" y="161417"/>
              </a:cxn>
              <a:cxn ang="0">
                <a:pos x="58419" y="161417"/>
              </a:cxn>
              <a:cxn ang="0">
                <a:pos x="162560" y="242950"/>
              </a:cxn>
              <a:cxn ang="0">
                <a:pos x="165100" y="243331"/>
              </a:cxn>
              <a:cxn ang="0">
                <a:pos x="167258" y="244982"/>
              </a:cxn>
              <a:cxn ang="0">
                <a:pos x="171195" y="265938"/>
              </a:cxn>
              <a:cxn ang="0">
                <a:pos x="166242" y="287655"/>
              </a:cxn>
              <a:cxn ang="0">
                <a:pos x="163829" y="288925"/>
              </a:cxn>
              <a:cxn ang="0">
                <a:pos x="17399" y="288925"/>
              </a:cxn>
              <a:cxn ang="0">
                <a:pos x="8381" y="287528"/>
              </a:cxn>
              <a:cxn ang="0">
                <a:pos x="1650" y="281686"/>
              </a:cxn>
              <a:cxn ang="0">
                <a:pos x="0" y="270383"/>
              </a:cxn>
              <a:cxn ang="0">
                <a:pos x="0" y="12065"/>
              </a:cxn>
              <a:cxn ang="0">
                <a:pos x="4952" y="4444"/>
              </a:cxn>
              <a:cxn ang="0">
                <a:pos x="12445" y="0"/>
              </a:cxn>
            </a:cxnLst>
            <a:rect l="0" t="0" r="r" b="b"/>
            <a:pathLst>
              <a:path w="171450" h="288925">
                <a:moveTo>
                  <a:pt x="17399" y="0"/>
                </a:moveTo>
                <a:lnTo>
                  <a:pt x="161670" y="0"/>
                </a:lnTo>
                <a:lnTo>
                  <a:pt x="162940" y="0"/>
                </a:lnTo>
                <a:lnTo>
                  <a:pt x="164083" y="381"/>
                </a:lnTo>
                <a:lnTo>
                  <a:pt x="165226" y="1143"/>
                </a:lnTo>
                <a:lnTo>
                  <a:pt x="166242" y="1905"/>
                </a:lnTo>
                <a:lnTo>
                  <a:pt x="167131" y="3175"/>
                </a:lnTo>
                <a:lnTo>
                  <a:pt x="167893" y="5080"/>
                </a:lnTo>
                <a:lnTo>
                  <a:pt x="168655" y="6985"/>
                </a:lnTo>
                <a:lnTo>
                  <a:pt x="169163" y="9271"/>
                </a:lnTo>
                <a:lnTo>
                  <a:pt x="169544" y="12192"/>
                </a:lnTo>
                <a:lnTo>
                  <a:pt x="169925" y="15112"/>
                </a:lnTo>
                <a:lnTo>
                  <a:pt x="170052" y="18796"/>
                </a:lnTo>
                <a:lnTo>
                  <a:pt x="170052" y="23241"/>
                </a:lnTo>
                <a:lnTo>
                  <a:pt x="170052" y="27431"/>
                </a:lnTo>
                <a:lnTo>
                  <a:pt x="169925" y="30987"/>
                </a:lnTo>
                <a:lnTo>
                  <a:pt x="169544" y="33909"/>
                </a:lnTo>
                <a:lnTo>
                  <a:pt x="169163" y="36830"/>
                </a:lnTo>
                <a:lnTo>
                  <a:pt x="168655" y="39116"/>
                </a:lnTo>
                <a:lnTo>
                  <a:pt x="167893" y="40893"/>
                </a:lnTo>
                <a:lnTo>
                  <a:pt x="167131" y="42672"/>
                </a:lnTo>
                <a:lnTo>
                  <a:pt x="166242" y="43942"/>
                </a:lnTo>
                <a:lnTo>
                  <a:pt x="165226" y="44831"/>
                </a:lnTo>
                <a:lnTo>
                  <a:pt x="164083" y="45593"/>
                </a:lnTo>
                <a:lnTo>
                  <a:pt x="162940" y="46100"/>
                </a:lnTo>
                <a:lnTo>
                  <a:pt x="161670" y="46100"/>
                </a:lnTo>
                <a:lnTo>
                  <a:pt x="58419" y="46100"/>
                </a:lnTo>
                <a:lnTo>
                  <a:pt x="58419" y="116586"/>
                </a:lnTo>
                <a:lnTo>
                  <a:pt x="145795" y="116586"/>
                </a:lnTo>
                <a:lnTo>
                  <a:pt x="147065" y="116586"/>
                </a:lnTo>
                <a:lnTo>
                  <a:pt x="148336" y="116967"/>
                </a:lnTo>
                <a:lnTo>
                  <a:pt x="149478" y="117856"/>
                </a:lnTo>
                <a:lnTo>
                  <a:pt x="150494" y="118618"/>
                </a:lnTo>
                <a:lnTo>
                  <a:pt x="151511" y="119887"/>
                </a:lnTo>
                <a:lnTo>
                  <a:pt x="152273" y="121666"/>
                </a:lnTo>
                <a:lnTo>
                  <a:pt x="153035" y="123317"/>
                </a:lnTo>
                <a:lnTo>
                  <a:pt x="153542" y="125603"/>
                </a:lnTo>
                <a:lnTo>
                  <a:pt x="153924" y="128524"/>
                </a:lnTo>
                <a:lnTo>
                  <a:pt x="154304" y="131444"/>
                </a:lnTo>
                <a:lnTo>
                  <a:pt x="154431" y="135000"/>
                </a:lnTo>
                <a:lnTo>
                  <a:pt x="154431" y="139192"/>
                </a:lnTo>
                <a:lnTo>
                  <a:pt x="154431" y="143382"/>
                </a:lnTo>
                <a:lnTo>
                  <a:pt x="152273" y="156591"/>
                </a:lnTo>
                <a:lnTo>
                  <a:pt x="151511" y="158369"/>
                </a:lnTo>
                <a:lnTo>
                  <a:pt x="150494" y="159638"/>
                </a:lnTo>
                <a:lnTo>
                  <a:pt x="149478" y="160400"/>
                </a:lnTo>
                <a:lnTo>
                  <a:pt x="148336" y="161036"/>
                </a:lnTo>
                <a:lnTo>
                  <a:pt x="147065" y="161417"/>
                </a:lnTo>
                <a:lnTo>
                  <a:pt x="145795" y="161417"/>
                </a:lnTo>
                <a:lnTo>
                  <a:pt x="58419" y="161417"/>
                </a:lnTo>
                <a:lnTo>
                  <a:pt x="58419" y="242950"/>
                </a:lnTo>
                <a:lnTo>
                  <a:pt x="162560" y="242950"/>
                </a:lnTo>
                <a:lnTo>
                  <a:pt x="163829" y="242950"/>
                </a:lnTo>
                <a:lnTo>
                  <a:pt x="165100" y="243331"/>
                </a:lnTo>
                <a:lnTo>
                  <a:pt x="166242" y="244221"/>
                </a:lnTo>
                <a:lnTo>
                  <a:pt x="167258" y="244982"/>
                </a:lnTo>
                <a:lnTo>
                  <a:pt x="171195" y="261619"/>
                </a:lnTo>
                <a:lnTo>
                  <a:pt x="171195" y="265938"/>
                </a:lnTo>
                <a:lnTo>
                  <a:pt x="171195" y="270256"/>
                </a:lnTo>
                <a:lnTo>
                  <a:pt x="166242" y="287655"/>
                </a:lnTo>
                <a:lnTo>
                  <a:pt x="165100" y="288544"/>
                </a:lnTo>
                <a:lnTo>
                  <a:pt x="163829" y="288925"/>
                </a:lnTo>
                <a:lnTo>
                  <a:pt x="162560" y="288925"/>
                </a:lnTo>
                <a:lnTo>
                  <a:pt x="17399" y="288925"/>
                </a:lnTo>
                <a:lnTo>
                  <a:pt x="12445" y="288925"/>
                </a:lnTo>
                <a:lnTo>
                  <a:pt x="8381" y="287528"/>
                </a:lnTo>
                <a:lnTo>
                  <a:pt x="4952" y="284607"/>
                </a:lnTo>
                <a:lnTo>
                  <a:pt x="1650" y="281686"/>
                </a:lnTo>
                <a:lnTo>
                  <a:pt x="0" y="276987"/>
                </a:lnTo>
                <a:lnTo>
                  <a:pt x="0" y="270383"/>
                </a:lnTo>
                <a:lnTo>
                  <a:pt x="0" y="18542"/>
                </a:lnTo>
                <a:lnTo>
                  <a:pt x="0" y="12065"/>
                </a:lnTo>
                <a:lnTo>
                  <a:pt x="1650" y="7366"/>
                </a:lnTo>
                <a:lnTo>
                  <a:pt x="4952" y="4444"/>
                </a:lnTo>
                <a:lnTo>
                  <a:pt x="8381" y="1524"/>
                </a:lnTo>
                <a:lnTo>
                  <a:pt x="12445" y="0"/>
                </a:lnTo>
                <a:lnTo>
                  <a:pt x="17399" y="0"/>
                </a:lnTo>
                <a:close/>
              </a:path>
            </a:pathLst>
          </a:custGeom>
          <a:noFill/>
          <a:ln w="9143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2" name="object 21"/>
          <p:cNvSpPr>
            <a:spLocks/>
          </p:cNvSpPr>
          <p:nvPr/>
        </p:nvSpPr>
        <p:spPr bwMode="auto">
          <a:xfrm>
            <a:off x="4287838" y="4967288"/>
            <a:ext cx="214312" cy="290512"/>
          </a:xfrm>
          <a:custGeom>
            <a:avLst/>
            <a:gdLst/>
            <a:ahLst/>
            <a:cxnLst>
              <a:cxn ang="0">
                <a:pos x="92201" y="0"/>
              </a:cxn>
              <a:cxn ang="0">
                <a:pos x="106045" y="254"/>
              </a:cxn>
              <a:cxn ang="0">
                <a:pos x="115824" y="762"/>
              </a:cxn>
              <a:cxn ang="0">
                <a:pos x="162393" y="13297"/>
              </a:cxn>
              <a:cxn ang="0">
                <a:pos x="199389" y="79248"/>
              </a:cxn>
              <a:cxn ang="0">
                <a:pos x="184785" y="127126"/>
              </a:cxn>
              <a:cxn ang="0">
                <a:pos x="143256" y="154559"/>
              </a:cxn>
              <a:cxn ang="0">
                <a:pos x="151637" y="159131"/>
              </a:cxn>
              <a:cxn ang="0">
                <a:pos x="159258" y="165100"/>
              </a:cxn>
              <a:cxn ang="0">
                <a:pos x="178688" y="192912"/>
              </a:cxn>
              <a:cxn ang="0">
                <a:pos x="184404" y="205867"/>
              </a:cxn>
              <a:cxn ang="0">
                <a:pos x="214249" y="279908"/>
              </a:cxn>
              <a:cxn ang="0">
                <a:pos x="214249" y="282956"/>
              </a:cxn>
              <a:cxn ang="0">
                <a:pos x="213360" y="285496"/>
              </a:cxn>
              <a:cxn ang="0">
                <a:pos x="199389" y="289814"/>
              </a:cxn>
              <a:cxn ang="0">
                <a:pos x="189102" y="290322"/>
              </a:cxn>
              <a:cxn ang="0">
                <a:pos x="175387" y="290322"/>
              </a:cxn>
              <a:cxn ang="0">
                <a:pos x="125222" y="215900"/>
              </a:cxn>
              <a:cxn ang="0">
                <a:pos x="93472" y="173736"/>
              </a:cxn>
              <a:cxn ang="0">
                <a:pos x="83312" y="170815"/>
              </a:cxn>
              <a:cxn ang="0">
                <a:pos x="58674" y="170815"/>
              </a:cxn>
              <a:cxn ang="0">
                <a:pos x="58674" y="282321"/>
              </a:cxn>
              <a:cxn ang="0">
                <a:pos x="43561" y="289560"/>
              </a:cxn>
              <a:cxn ang="0">
                <a:pos x="35051" y="290322"/>
              </a:cxn>
              <a:cxn ang="0">
                <a:pos x="23622" y="290322"/>
              </a:cxn>
              <a:cxn ang="0">
                <a:pos x="15112" y="289560"/>
              </a:cxn>
              <a:cxn ang="0">
                <a:pos x="1270" y="284861"/>
              </a:cxn>
              <a:cxn ang="0">
                <a:pos x="0" y="282321"/>
              </a:cxn>
              <a:cxn ang="0">
                <a:pos x="0" y="18542"/>
              </a:cxn>
              <a:cxn ang="0">
                <a:pos x="1650" y="7366"/>
              </a:cxn>
              <a:cxn ang="0">
                <a:pos x="8382" y="1524"/>
              </a:cxn>
              <a:cxn ang="0">
                <a:pos x="17399" y="0"/>
              </a:cxn>
            </a:cxnLst>
            <a:rect l="0" t="0" r="r" b="b"/>
            <a:pathLst>
              <a:path w="214629" h="290829">
                <a:moveTo>
                  <a:pt x="17399" y="0"/>
                </a:moveTo>
                <a:lnTo>
                  <a:pt x="92201" y="0"/>
                </a:lnTo>
                <a:lnTo>
                  <a:pt x="99822" y="0"/>
                </a:lnTo>
                <a:lnTo>
                  <a:pt x="106045" y="254"/>
                </a:lnTo>
                <a:lnTo>
                  <a:pt x="110871" y="507"/>
                </a:lnTo>
                <a:lnTo>
                  <a:pt x="115824" y="762"/>
                </a:lnTo>
                <a:lnTo>
                  <a:pt x="120269" y="1143"/>
                </a:lnTo>
                <a:lnTo>
                  <a:pt x="162393" y="13297"/>
                </a:lnTo>
                <a:lnTo>
                  <a:pt x="191325" y="42390"/>
                </a:lnTo>
                <a:lnTo>
                  <a:pt x="199389" y="79248"/>
                </a:lnTo>
                <a:lnTo>
                  <a:pt x="199153" y="86395"/>
                </a:lnTo>
                <a:lnTo>
                  <a:pt x="184785" y="127126"/>
                </a:lnTo>
                <a:lnTo>
                  <a:pt x="180086" y="133350"/>
                </a:lnTo>
                <a:lnTo>
                  <a:pt x="143256" y="154559"/>
                </a:lnTo>
                <a:lnTo>
                  <a:pt x="147574" y="156591"/>
                </a:lnTo>
                <a:lnTo>
                  <a:pt x="151637" y="159131"/>
                </a:lnTo>
                <a:lnTo>
                  <a:pt x="155448" y="162179"/>
                </a:lnTo>
                <a:lnTo>
                  <a:pt x="159258" y="165100"/>
                </a:lnTo>
                <a:lnTo>
                  <a:pt x="175641" y="187451"/>
                </a:lnTo>
                <a:lnTo>
                  <a:pt x="178688" y="192912"/>
                </a:lnTo>
                <a:lnTo>
                  <a:pt x="181610" y="199009"/>
                </a:lnTo>
                <a:lnTo>
                  <a:pt x="184404" y="205867"/>
                </a:lnTo>
                <a:lnTo>
                  <a:pt x="208661" y="262763"/>
                </a:lnTo>
                <a:lnTo>
                  <a:pt x="214249" y="279908"/>
                </a:lnTo>
                <a:lnTo>
                  <a:pt x="214249" y="281305"/>
                </a:lnTo>
                <a:lnTo>
                  <a:pt x="214249" y="282956"/>
                </a:lnTo>
                <a:lnTo>
                  <a:pt x="213995" y="284353"/>
                </a:lnTo>
                <a:lnTo>
                  <a:pt x="213360" y="285496"/>
                </a:lnTo>
                <a:lnTo>
                  <a:pt x="212851" y="286639"/>
                </a:lnTo>
                <a:lnTo>
                  <a:pt x="199389" y="289814"/>
                </a:lnTo>
                <a:lnTo>
                  <a:pt x="195072" y="290068"/>
                </a:lnTo>
                <a:lnTo>
                  <a:pt x="189102" y="290322"/>
                </a:lnTo>
                <a:lnTo>
                  <a:pt x="181737" y="290322"/>
                </a:lnTo>
                <a:lnTo>
                  <a:pt x="175387" y="290322"/>
                </a:lnTo>
                <a:lnTo>
                  <a:pt x="151130" y="280416"/>
                </a:lnTo>
                <a:lnTo>
                  <a:pt x="125222" y="215900"/>
                </a:lnTo>
                <a:lnTo>
                  <a:pt x="106172" y="182372"/>
                </a:lnTo>
                <a:lnTo>
                  <a:pt x="93472" y="173736"/>
                </a:lnTo>
                <a:lnTo>
                  <a:pt x="88773" y="171831"/>
                </a:lnTo>
                <a:lnTo>
                  <a:pt x="83312" y="170815"/>
                </a:lnTo>
                <a:lnTo>
                  <a:pt x="76962" y="170815"/>
                </a:lnTo>
                <a:lnTo>
                  <a:pt x="58674" y="170815"/>
                </a:lnTo>
                <a:lnTo>
                  <a:pt x="58674" y="280924"/>
                </a:lnTo>
                <a:lnTo>
                  <a:pt x="58674" y="282321"/>
                </a:lnTo>
                <a:lnTo>
                  <a:pt x="58166" y="283718"/>
                </a:lnTo>
                <a:lnTo>
                  <a:pt x="43561" y="289560"/>
                </a:lnTo>
                <a:lnTo>
                  <a:pt x="39750" y="290068"/>
                </a:lnTo>
                <a:lnTo>
                  <a:pt x="35051" y="290322"/>
                </a:lnTo>
                <a:lnTo>
                  <a:pt x="29210" y="290322"/>
                </a:lnTo>
                <a:lnTo>
                  <a:pt x="23622" y="290322"/>
                </a:lnTo>
                <a:lnTo>
                  <a:pt x="18796" y="290068"/>
                </a:lnTo>
                <a:lnTo>
                  <a:pt x="15112" y="289560"/>
                </a:lnTo>
                <a:lnTo>
                  <a:pt x="11302" y="289179"/>
                </a:lnTo>
                <a:lnTo>
                  <a:pt x="1270" y="284861"/>
                </a:lnTo>
                <a:lnTo>
                  <a:pt x="381" y="283718"/>
                </a:lnTo>
                <a:lnTo>
                  <a:pt x="0" y="282321"/>
                </a:lnTo>
                <a:lnTo>
                  <a:pt x="0" y="280924"/>
                </a:lnTo>
                <a:lnTo>
                  <a:pt x="0" y="18542"/>
                </a:lnTo>
                <a:lnTo>
                  <a:pt x="0" y="12065"/>
                </a:lnTo>
                <a:lnTo>
                  <a:pt x="1650" y="7366"/>
                </a:lnTo>
                <a:lnTo>
                  <a:pt x="4952" y="4444"/>
                </a:lnTo>
                <a:lnTo>
                  <a:pt x="8382" y="1524"/>
                </a:lnTo>
                <a:lnTo>
                  <a:pt x="12446" y="0"/>
                </a:lnTo>
                <a:lnTo>
                  <a:pt x="17399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3" name="object 22"/>
          <p:cNvSpPr>
            <a:spLocks/>
          </p:cNvSpPr>
          <p:nvPr/>
        </p:nvSpPr>
        <p:spPr bwMode="auto">
          <a:xfrm>
            <a:off x="3984625" y="4965700"/>
            <a:ext cx="266700" cy="292100"/>
          </a:xfrm>
          <a:custGeom>
            <a:avLst/>
            <a:gdLst/>
            <a:ahLst/>
            <a:cxnLst>
              <a:cxn ang="0">
                <a:pos x="139573" y="0"/>
              </a:cxn>
              <a:cxn ang="0">
                <a:pos x="151764" y="254"/>
              </a:cxn>
              <a:cxn ang="0">
                <a:pos x="161036" y="1016"/>
              </a:cxn>
              <a:cxn ang="0">
                <a:pos x="166877" y="2667"/>
              </a:cxn>
              <a:cxn ang="0">
                <a:pos x="262763" y="268351"/>
              </a:cxn>
              <a:cxn ang="0">
                <a:pos x="265684" y="277876"/>
              </a:cxn>
              <a:cxn ang="0">
                <a:pos x="266573" y="284226"/>
              </a:cxn>
              <a:cxn ang="0">
                <a:pos x="264287" y="288036"/>
              </a:cxn>
              <a:cxn ang="0">
                <a:pos x="259841" y="290576"/>
              </a:cxn>
              <a:cxn ang="0">
                <a:pos x="251460" y="291338"/>
              </a:cxn>
              <a:cxn ang="0">
                <a:pos x="238505" y="291592"/>
              </a:cxn>
              <a:cxn ang="0">
                <a:pos x="224916" y="291465"/>
              </a:cxn>
              <a:cxn ang="0">
                <a:pos x="216407" y="290957"/>
              </a:cxn>
              <a:cxn ang="0">
                <a:pos x="210947" y="289814"/>
              </a:cxn>
              <a:cxn ang="0">
                <a:pos x="207137" y="288290"/>
              </a:cxn>
              <a:cxn ang="0">
                <a:pos x="205359" y="285877"/>
              </a:cxn>
              <a:cxn ang="0">
                <a:pos x="204088" y="282321"/>
              </a:cxn>
              <a:cxn ang="0">
                <a:pos x="76200" y="224282"/>
              </a:cxn>
              <a:cxn ang="0">
                <a:pos x="57276" y="282956"/>
              </a:cxn>
              <a:cxn ang="0">
                <a:pos x="55499" y="286004"/>
              </a:cxn>
              <a:cxn ang="0">
                <a:pos x="52959" y="288544"/>
              </a:cxn>
              <a:cxn ang="0">
                <a:pos x="48640" y="290195"/>
              </a:cxn>
              <a:cxn ang="0">
                <a:pos x="41655" y="291084"/>
              </a:cxn>
              <a:cxn ang="0">
                <a:pos x="32512" y="291592"/>
              </a:cxn>
              <a:cxn ang="0">
                <a:pos x="19303" y="291592"/>
              </a:cxn>
              <a:cxn ang="0">
                <a:pos x="10032" y="290830"/>
              </a:cxn>
              <a:cxn ang="0">
                <a:pos x="3555" y="289306"/>
              </a:cxn>
              <a:cxn ang="0">
                <a:pos x="507" y="285877"/>
              </a:cxn>
              <a:cxn ang="0">
                <a:pos x="507" y="280416"/>
              </a:cxn>
              <a:cxn ang="0">
                <a:pos x="92837" y="11557"/>
              </a:cxn>
              <a:cxn ang="0">
                <a:pos x="97154" y="3937"/>
              </a:cxn>
              <a:cxn ang="0">
                <a:pos x="101726" y="1905"/>
              </a:cxn>
              <a:cxn ang="0">
                <a:pos x="107950" y="508"/>
              </a:cxn>
              <a:cxn ang="0">
                <a:pos x="117093" y="127"/>
              </a:cxn>
              <a:cxn ang="0">
                <a:pos x="130810" y="0"/>
              </a:cxn>
            </a:cxnLst>
            <a:rect l="0" t="0" r="r" b="b"/>
            <a:pathLst>
              <a:path w="266700" h="292100">
                <a:moveTo>
                  <a:pt x="130810" y="0"/>
                </a:moveTo>
                <a:lnTo>
                  <a:pt x="139573" y="0"/>
                </a:lnTo>
                <a:lnTo>
                  <a:pt x="146557" y="127"/>
                </a:lnTo>
                <a:lnTo>
                  <a:pt x="151764" y="254"/>
                </a:lnTo>
                <a:lnTo>
                  <a:pt x="157099" y="508"/>
                </a:lnTo>
                <a:lnTo>
                  <a:pt x="161036" y="1016"/>
                </a:lnTo>
                <a:lnTo>
                  <a:pt x="163956" y="1905"/>
                </a:lnTo>
                <a:lnTo>
                  <a:pt x="166877" y="2667"/>
                </a:lnTo>
                <a:lnTo>
                  <a:pt x="173481" y="12319"/>
                </a:lnTo>
                <a:lnTo>
                  <a:pt x="262763" y="268351"/>
                </a:lnTo>
                <a:lnTo>
                  <a:pt x="264540" y="273685"/>
                </a:lnTo>
                <a:lnTo>
                  <a:pt x="265684" y="277876"/>
                </a:lnTo>
                <a:lnTo>
                  <a:pt x="266191" y="281051"/>
                </a:lnTo>
                <a:lnTo>
                  <a:pt x="266573" y="284226"/>
                </a:lnTo>
                <a:lnTo>
                  <a:pt x="265938" y="286512"/>
                </a:lnTo>
                <a:lnTo>
                  <a:pt x="264287" y="288036"/>
                </a:lnTo>
                <a:lnTo>
                  <a:pt x="262763" y="289687"/>
                </a:lnTo>
                <a:lnTo>
                  <a:pt x="259841" y="290576"/>
                </a:lnTo>
                <a:lnTo>
                  <a:pt x="255650" y="290957"/>
                </a:lnTo>
                <a:lnTo>
                  <a:pt x="251460" y="291338"/>
                </a:lnTo>
                <a:lnTo>
                  <a:pt x="245744" y="291592"/>
                </a:lnTo>
                <a:lnTo>
                  <a:pt x="238505" y="291592"/>
                </a:lnTo>
                <a:lnTo>
                  <a:pt x="230886" y="291592"/>
                </a:lnTo>
                <a:lnTo>
                  <a:pt x="224916" y="291465"/>
                </a:lnTo>
                <a:lnTo>
                  <a:pt x="220725" y="291211"/>
                </a:lnTo>
                <a:lnTo>
                  <a:pt x="216407" y="290957"/>
                </a:lnTo>
                <a:lnTo>
                  <a:pt x="213232" y="290576"/>
                </a:lnTo>
                <a:lnTo>
                  <a:pt x="210947" y="289814"/>
                </a:lnTo>
                <a:lnTo>
                  <a:pt x="208787" y="289179"/>
                </a:lnTo>
                <a:lnTo>
                  <a:pt x="207137" y="288290"/>
                </a:lnTo>
                <a:lnTo>
                  <a:pt x="206248" y="287020"/>
                </a:lnTo>
                <a:lnTo>
                  <a:pt x="205359" y="285877"/>
                </a:lnTo>
                <a:lnTo>
                  <a:pt x="204724" y="284353"/>
                </a:lnTo>
                <a:lnTo>
                  <a:pt x="204088" y="282321"/>
                </a:lnTo>
                <a:lnTo>
                  <a:pt x="184657" y="224282"/>
                </a:lnTo>
                <a:lnTo>
                  <a:pt x="76200" y="224282"/>
                </a:lnTo>
                <a:lnTo>
                  <a:pt x="57785" y="280797"/>
                </a:lnTo>
                <a:lnTo>
                  <a:pt x="57276" y="282956"/>
                </a:lnTo>
                <a:lnTo>
                  <a:pt x="56514" y="284607"/>
                </a:lnTo>
                <a:lnTo>
                  <a:pt x="55499" y="286004"/>
                </a:lnTo>
                <a:lnTo>
                  <a:pt x="54482" y="287528"/>
                </a:lnTo>
                <a:lnTo>
                  <a:pt x="52959" y="288544"/>
                </a:lnTo>
                <a:lnTo>
                  <a:pt x="50800" y="289433"/>
                </a:lnTo>
                <a:lnTo>
                  <a:pt x="48640" y="290195"/>
                </a:lnTo>
                <a:lnTo>
                  <a:pt x="45592" y="290830"/>
                </a:lnTo>
                <a:lnTo>
                  <a:pt x="41655" y="291084"/>
                </a:lnTo>
                <a:lnTo>
                  <a:pt x="37718" y="291338"/>
                </a:lnTo>
                <a:lnTo>
                  <a:pt x="32512" y="291592"/>
                </a:lnTo>
                <a:lnTo>
                  <a:pt x="26162" y="291592"/>
                </a:lnTo>
                <a:lnTo>
                  <a:pt x="19303" y="291592"/>
                </a:lnTo>
                <a:lnTo>
                  <a:pt x="13969" y="291338"/>
                </a:lnTo>
                <a:lnTo>
                  <a:pt x="10032" y="290830"/>
                </a:lnTo>
                <a:lnTo>
                  <a:pt x="6223" y="290449"/>
                </a:lnTo>
                <a:lnTo>
                  <a:pt x="3555" y="289306"/>
                </a:lnTo>
                <a:lnTo>
                  <a:pt x="2031" y="287655"/>
                </a:lnTo>
                <a:lnTo>
                  <a:pt x="507" y="285877"/>
                </a:lnTo>
                <a:lnTo>
                  <a:pt x="0" y="283464"/>
                </a:lnTo>
                <a:lnTo>
                  <a:pt x="507" y="280416"/>
                </a:lnTo>
                <a:lnTo>
                  <a:pt x="888" y="277241"/>
                </a:lnTo>
                <a:lnTo>
                  <a:pt x="92837" y="11557"/>
                </a:lnTo>
                <a:lnTo>
                  <a:pt x="96012" y="5461"/>
                </a:lnTo>
                <a:lnTo>
                  <a:pt x="97154" y="3937"/>
                </a:lnTo>
                <a:lnTo>
                  <a:pt x="99060" y="2667"/>
                </a:lnTo>
                <a:lnTo>
                  <a:pt x="101726" y="1905"/>
                </a:lnTo>
                <a:lnTo>
                  <a:pt x="104266" y="1016"/>
                </a:lnTo>
                <a:lnTo>
                  <a:pt x="107950" y="508"/>
                </a:lnTo>
                <a:lnTo>
                  <a:pt x="112522" y="254"/>
                </a:lnTo>
                <a:lnTo>
                  <a:pt x="117093" y="127"/>
                </a:lnTo>
                <a:lnTo>
                  <a:pt x="123189" y="0"/>
                </a:lnTo>
                <a:lnTo>
                  <a:pt x="130810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4" name="object 23"/>
          <p:cNvSpPr>
            <a:spLocks/>
          </p:cNvSpPr>
          <p:nvPr/>
        </p:nvSpPr>
        <p:spPr bwMode="auto">
          <a:xfrm>
            <a:off x="1393825" y="4965700"/>
            <a:ext cx="158750" cy="290513"/>
          </a:xfrm>
          <a:custGeom>
            <a:avLst/>
            <a:gdLst/>
            <a:ahLst/>
            <a:cxnLst>
              <a:cxn ang="0">
                <a:pos x="29463" y="0"/>
              </a:cxn>
              <a:cxn ang="0">
                <a:pos x="35306" y="0"/>
              </a:cxn>
              <a:cxn ang="0">
                <a:pos x="40004" y="254"/>
              </a:cxn>
              <a:cxn ang="0">
                <a:pos x="57403" y="5334"/>
              </a:cxn>
              <a:cxn ang="0">
                <a:pos x="58419" y="6477"/>
              </a:cxn>
              <a:cxn ang="0">
                <a:pos x="58928" y="7874"/>
              </a:cxn>
              <a:cxn ang="0">
                <a:pos x="58928" y="9398"/>
              </a:cxn>
              <a:cxn ang="0">
                <a:pos x="58928" y="241808"/>
              </a:cxn>
              <a:cxn ang="0">
                <a:pos x="149732" y="241808"/>
              </a:cxn>
              <a:cxn ang="0">
                <a:pos x="151256" y="241808"/>
              </a:cxn>
              <a:cxn ang="0">
                <a:pos x="152526" y="242189"/>
              </a:cxn>
              <a:cxn ang="0">
                <a:pos x="158114" y="254381"/>
              </a:cxn>
              <a:cxn ang="0">
                <a:pos x="158495" y="257429"/>
              </a:cxn>
              <a:cxn ang="0">
                <a:pos x="158750" y="261112"/>
              </a:cxn>
              <a:cxn ang="0">
                <a:pos x="158750" y="265684"/>
              </a:cxn>
              <a:cxn ang="0">
                <a:pos x="158750" y="270129"/>
              </a:cxn>
              <a:cxn ang="0">
                <a:pos x="158495" y="273812"/>
              </a:cxn>
              <a:cxn ang="0">
                <a:pos x="158114" y="276860"/>
              </a:cxn>
              <a:cxn ang="0">
                <a:pos x="157734" y="279908"/>
              </a:cxn>
              <a:cxn ang="0">
                <a:pos x="153669" y="288798"/>
              </a:cxn>
              <a:cxn ang="0">
                <a:pos x="152526" y="289687"/>
              </a:cxn>
              <a:cxn ang="0">
                <a:pos x="151256" y="290195"/>
              </a:cxn>
              <a:cxn ang="0">
                <a:pos x="149732" y="290195"/>
              </a:cxn>
              <a:cxn ang="0">
                <a:pos x="17398" y="290195"/>
              </a:cxn>
              <a:cxn ang="0">
                <a:pos x="12445" y="290195"/>
              </a:cxn>
              <a:cxn ang="0">
                <a:pos x="8381" y="288798"/>
              </a:cxn>
              <a:cxn ang="0">
                <a:pos x="4953" y="285877"/>
              </a:cxn>
              <a:cxn ang="0">
                <a:pos x="1650" y="282956"/>
              </a:cxn>
              <a:cxn ang="0">
                <a:pos x="0" y="278257"/>
              </a:cxn>
              <a:cxn ang="0">
                <a:pos x="0" y="271653"/>
              </a:cxn>
              <a:cxn ang="0">
                <a:pos x="0" y="9398"/>
              </a:cxn>
              <a:cxn ang="0">
                <a:pos x="0" y="7874"/>
              </a:cxn>
              <a:cxn ang="0">
                <a:pos x="507" y="6477"/>
              </a:cxn>
              <a:cxn ang="0">
                <a:pos x="1396" y="5334"/>
              </a:cxn>
              <a:cxn ang="0">
                <a:pos x="2412" y="4191"/>
              </a:cxn>
              <a:cxn ang="0">
                <a:pos x="3936" y="3175"/>
              </a:cxn>
              <a:cxn ang="0">
                <a:pos x="6222" y="2413"/>
              </a:cxn>
              <a:cxn ang="0">
                <a:pos x="8509" y="1651"/>
              </a:cxn>
              <a:cxn ang="0">
                <a:pos x="11429" y="1143"/>
              </a:cxn>
              <a:cxn ang="0">
                <a:pos x="15239" y="635"/>
              </a:cxn>
              <a:cxn ang="0">
                <a:pos x="19050" y="254"/>
              </a:cxn>
              <a:cxn ang="0">
                <a:pos x="23748" y="0"/>
              </a:cxn>
              <a:cxn ang="0">
                <a:pos x="29463" y="0"/>
              </a:cxn>
            </a:cxnLst>
            <a:rect l="0" t="0" r="r" b="b"/>
            <a:pathLst>
              <a:path w="158750" h="290195">
                <a:moveTo>
                  <a:pt x="29463" y="0"/>
                </a:moveTo>
                <a:lnTo>
                  <a:pt x="35306" y="0"/>
                </a:lnTo>
                <a:lnTo>
                  <a:pt x="40004" y="254"/>
                </a:lnTo>
                <a:lnTo>
                  <a:pt x="57403" y="5334"/>
                </a:lnTo>
                <a:lnTo>
                  <a:pt x="58419" y="6477"/>
                </a:lnTo>
                <a:lnTo>
                  <a:pt x="58928" y="7874"/>
                </a:lnTo>
                <a:lnTo>
                  <a:pt x="58928" y="9398"/>
                </a:lnTo>
                <a:lnTo>
                  <a:pt x="58928" y="241808"/>
                </a:lnTo>
                <a:lnTo>
                  <a:pt x="149732" y="241808"/>
                </a:lnTo>
                <a:lnTo>
                  <a:pt x="151256" y="241808"/>
                </a:lnTo>
                <a:lnTo>
                  <a:pt x="152526" y="242189"/>
                </a:lnTo>
                <a:lnTo>
                  <a:pt x="158114" y="254381"/>
                </a:lnTo>
                <a:lnTo>
                  <a:pt x="158495" y="257429"/>
                </a:lnTo>
                <a:lnTo>
                  <a:pt x="158750" y="261112"/>
                </a:lnTo>
                <a:lnTo>
                  <a:pt x="158750" y="265684"/>
                </a:lnTo>
                <a:lnTo>
                  <a:pt x="158750" y="270129"/>
                </a:lnTo>
                <a:lnTo>
                  <a:pt x="158495" y="273812"/>
                </a:lnTo>
                <a:lnTo>
                  <a:pt x="158114" y="276860"/>
                </a:lnTo>
                <a:lnTo>
                  <a:pt x="157734" y="279908"/>
                </a:lnTo>
                <a:lnTo>
                  <a:pt x="153669" y="288798"/>
                </a:lnTo>
                <a:lnTo>
                  <a:pt x="152526" y="289687"/>
                </a:lnTo>
                <a:lnTo>
                  <a:pt x="151256" y="290195"/>
                </a:lnTo>
                <a:lnTo>
                  <a:pt x="149732" y="290195"/>
                </a:lnTo>
                <a:lnTo>
                  <a:pt x="17398" y="290195"/>
                </a:lnTo>
                <a:lnTo>
                  <a:pt x="12445" y="290195"/>
                </a:lnTo>
                <a:lnTo>
                  <a:pt x="8381" y="288798"/>
                </a:lnTo>
                <a:lnTo>
                  <a:pt x="4953" y="285877"/>
                </a:lnTo>
                <a:lnTo>
                  <a:pt x="1650" y="282956"/>
                </a:lnTo>
                <a:lnTo>
                  <a:pt x="0" y="278257"/>
                </a:lnTo>
                <a:lnTo>
                  <a:pt x="0" y="271653"/>
                </a:lnTo>
                <a:lnTo>
                  <a:pt x="0" y="9398"/>
                </a:lnTo>
                <a:lnTo>
                  <a:pt x="0" y="7874"/>
                </a:lnTo>
                <a:lnTo>
                  <a:pt x="507" y="6477"/>
                </a:lnTo>
                <a:lnTo>
                  <a:pt x="1396" y="5334"/>
                </a:lnTo>
                <a:lnTo>
                  <a:pt x="2412" y="4191"/>
                </a:lnTo>
                <a:lnTo>
                  <a:pt x="3936" y="3175"/>
                </a:lnTo>
                <a:lnTo>
                  <a:pt x="6222" y="2413"/>
                </a:lnTo>
                <a:lnTo>
                  <a:pt x="8509" y="1651"/>
                </a:lnTo>
                <a:lnTo>
                  <a:pt x="11429" y="1143"/>
                </a:lnTo>
                <a:lnTo>
                  <a:pt x="15239" y="635"/>
                </a:lnTo>
                <a:lnTo>
                  <a:pt x="19050" y="254"/>
                </a:lnTo>
                <a:lnTo>
                  <a:pt x="23748" y="0"/>
                </a:lnTo>
                <a:lnTo>
                  <a:pt x="29463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5" name="object 24"/>
          <p:cNvSpPr>
            <a:spLocks/>
          </p:cNvSpPr>
          <p:nvPr/>
        </p:nvSpPr>
        <p:spPr bwMode="auto">
          <a:xfrm>
            <a:off x="1200150" y="4965700"/>
            <a:ext cx="158750" cy="290513"/>
          </a:xfrm>
          <a:custGeom>
            <a:avLst/>
            <a:gdLst/>
            <a:ahLst/>
            <a:cxnLst>
              <a:cxn ang="0">
                <a:pos x="29463" y="0"/>
              </a:cxn>
              <a:cxn ang="0">
                <a:pos x="35267" y="0"/>
              </a:cxn>
              <a:cxn ang="0">
                <a:pos x="40030" y="254"/>
              </a:cxn>
              <a:cxn ang="0">
                <a:pos x="43751" y="635"/>
              </a:cxn>
              <a:cxn ang="0">
                <a:pos x="47472" y="1143"/>
              </a:cxn>
              <a:cxn ang="0">
                <a:pos x="50444" y="1651"/>
              </a:cxn>
              <a:cxn ang="0">
                <a:pos x="52679" y="2413"/>
              </a:cxn>
              <a:cxn ang="0">
                <a:pos x="54914" y="3175"/>
              </a:cxn>
              <a:cxn ang="0">
                <a:pos x="56514" y="4191"/>
              </a:cxn>
              <a:cxn ang="0">
                <a:pos x="57480" y="5334"/>
              </a:cxn>
              <a:cxn ang="0">
                <a:pos x="58445" y="6477"/>
              </a:cxn>
              <a:cxn ang="0">
                <a:pos x="58928" y="7874"/>
              </a:cxn>
              <a:cxn ang="0">
                <a:pos x="58928" y="9398"/>
              </a:cxn>
              <a:cxn ang="0">
                <a:pos x="58928" y="241808"/>
              </a:cxn>
              <a:cxn ang="0">
                <a:pos x="149745" y="241808"/>
              </a:cxn>
              <a:cxn ang="0">
                <a:pos x="151269" y="241808"/>
              </a:cxn>
              <a:cxn ang="0">
                <a:pos x="152539" y="242189"/>
              </a:cxn>
              <a:cxn ang="0">
                <a:pos x="158127" y="254381"/>
              </a:cxn>
              <a:cxn ang="0">
                <a:pos x="158508" y="257429"/>
              </a:cxn>
              <a:cxn ang="0">
                <a:pos x="158762" y="261112"/>
              </a:cxn>
              <a:cxn ang="0">
                <a:pos x="158762" y="265684"/>
              </a:cxn>
              <a:cxn ang="0">
                <a:pos x="158762" y="270129"/>
              </a:cxn>
              <a:cxn ang="0">
                <a:pos x="158508" y="273812"/>
              </a:cxn>
              <a:cxn ang="0">
                <a:pos x="158127" y="276860"/>
              </a:cxn>
              <a:cxn ang="0">
                <a:pos x="157746" y="279908"/>
              </a:cxn>
              <a:cxn ang="0">
                <a:pos x="153682" y="288798"/>
              </a:cxn>
              <a:cxn ang="0">
                <a:pos x="152539" y="289687"/>
              </a:cxn>
              <a:cxn ang="0">
                <a:pos x="151269" y="290195"/>
              </a:cxn>
              <a:cxn ang="0">
                <a:pos x="149745" y="290195"/>
              </a:cxn>
              <a:cxn ang="0">
                <a:pos x="17411" y="290195"/>
              </a:cxn>
              <a:cxn ang="0">
                <a:pos x="12496" y="290195"/>
              </a:cxn>
              <a:cxn ang="0">
                <a:pos x="8369" y="288798"/>
              </a:cxn>
              <a:cxn ang="0">
                <a:pos x="5016" y="285877"/>
              </a:cxn>
              <a:cxn ang="0">
                <a:pos x="1663" y="282956"/>
              </a:cxn>
              <a:cxn ang="0">
                <a:pos x="0" y="278257"/>
              </a:cxn>
              <a:cxn ang="0">
                <a:pos x="0" y="271653"/>
              </a:cxn>
              <a:cxn ang="0">
                <a:pos x="0" y="9398"/>
              </a:cxn>
              <a:cxn ang="0">
                <a:pos x="0" y="7874"/>
              </a:cxn>
              <a:cxn ang="0">
                <a:pos x="482" y="6477"/>
              </a:cxn>
              <a:cxn ang="0">
                <a:pos x="1447" y="5334"/>
              </a:cxn>
              <a:cxn ang="0">
                <a:pos x="2412" y="4191"/>
              </a:cxn>
              <a:cxn ang="0">
                <a:pos x="4013" y="3175"/>
              </a:cxn>
              <a:cxn ang="0">
                <a:pos x="6248" y="2413"/>
              </a:cxn>
              <a:cxn ang="0">
                <a:pos x="8470" y="1651"/>
              </a:cxn>
              <a:cxn ang="0">
                <a:pos x="11493" y="1143"/>
              </a:cxn>
              <a:cxn ang="0">
                <a:pos x="15290" y="635"/>
              </a:cxn>
              <a:cxn ang="0">
                <a:pos x="19075" y="254"/>
              </a:cxn>
              <a:cxn ang="0">
                <a:pos x="23812" y="0"/>
              </a:cxn>
              <a:cxn ang="0">
                <a:pos x="29463" y="0"/>
              </a:cxn>
            </a:cxnLst>
            <a:rect l="0" t="0" r="r" b="b"/>
            <a:pathLst>
              <a:path w="158750" h="290195">
                <a:moveTo>
                  <a:pt x="29463" y="0"/>
                </a:moveTo>
                <a:lnTo>
                  <a:pt x="35267" y="0"/>
                </a:lnTo>
                <a:lnTo>
                  <a:pt x="40030" y="254"/>
                </a:lnTo>
                <a:lnTo>
                  <a:pt x="43751" y="635"/>
                </a:lnTo>
                <a:lnTo>
                  <a:pt x="47472" y="1143"/>
                </a:lnTo>
                <a:lnTo>
                  <a:pt x="50444" y="1651"/>
                </a:lnTo>
                <a:lnTo>
                  <a:pt x="52679" y="2413"/>
                </a:lnTo>
                <a:lnTo>
                  <a:pt x="54914" y="3175"/>
                </a:lnTo>
                <a:lnTo>
                  <a:pt x="56514" y="4191"/>
                </a:lnTo>
                <a:lnTo>
                  <a:pt x="57480" y="5334"/>
                </a:lnTo>
                <a:lnTo>
                  <a:pt x="58445" y="6477"/>
                </a:lnTo>
                <a:lnTo>
                  <a:pt x="58928" y="7874"/>
                </a:lnTo>
                <a:lnTo>
                  <a:pt x="58928" y="9398"/>
                </a:lnTo>
                <a:lnTo>
                  <a:pt x="58928" y="241808"/>
                </a:lnTo>
                <a:lnTo>
                  <a:pt x="149745" y="241808"/>
                </a:lnTo>
                <a:lnTo>
                  <a:pt x="151269" y="241808"/>
                </a:lnTo>
                <a:lnTo>
                  <a:pt x="152539" y="242189"/>
                </a:lnTo>
                <a:lnTo>
                  <a:pt x="158127" y="254381"/>
                </a:lnTo>
                <a:lnTo>
                  <a:pt x="158508" y="257429"/>
                </a:lnTo>
                <a:lnTo>
                  <a:pt x="158762" y="261112"/>
                </a:lnTo>
                <a:lnTo>
                  <a:pt x="158762" y="265684"/>
                </a:lnTo>
                <a:lnTo>
                  <a:pt x="158762" y="270129"/>
                </a:lnTo>
                <a:lnTo>
                  <a:pt x="158508" y="273812"/>
                </a:lnTo>
                <a:lnTo>
                  <a:pt x="158127" y="276860"/>
                </a:lnTo>
                <a:lnTo>
                  <a:pt x="157746" y="279908"/>
                </a:lnTo>
                <a:lnTo>
                  <a:pt x="153682" y="288798"/>
                </a:lnTo>
                <a:lnTo>
                  <a:pt x="152539" y="289687"/>
                </a:lnTo>
                <a:lnTo>
                  <a:pt x="151269" y="290195"/>
                </a:lnTo>
                <a:lnTo>
                  <a:pt x="149745" y="290195"/>
                </a:lnTo>
                <a:lnTo>
                  <a:pt x="17411" y="290195"/>
                </a:lnTo>
                <a:lnTo>
                  <a:pt x="12496" y="290195"/>
                </a:lnTo>
                <a:lnTo>
                  <a:pt x="8369" y="288798"/>
                </a:lnTo>
                <a:lnTo>
                  <a:pt x="5016" y="285877"/>
                </a:lnTo>
                <a:lnTo>
                  <a:pt x="1663" y="282956"/>
                </a:lnTo>
                <a:lnTo>
                  <a:pt x="0" y="278257"/>
                </a:lnTo>
                <a:lnTo>
                  <a:pt x="0" y="271653"/>
                </a:lnTo>
                <a:lnTo>
                  <a:pt x="0" y="9398"/>
                </a:lnTo>
                <a:lnTo>
                  <a:pt x="0" y="7874"/>
                </a:lnTo>
                <a:lnTo>
                  <a:pt x="482" y="6477"/>
                </a:lnTo>
                <a:lnTo>
                  <a:pt x="1447" y="5334"/>
                </a:lnTo>
                <a:lnTo>
                  <a:pt x="2412" y="4191"/>
                </a:lnTo>
                <a:lnTo>
                  <a:pt x="4013" y="3175"/>
                </a:lnTo>
                <a:lnTo>
                  <a:pt x="6248" y="2413"/>
                </a:lnTo>
                <a:lnTo>
                  <a:pt x="8470" y="1651"/>
                </a:lnTo>
                <a:lnTo>
                  <a:pt x="11493" y="1143"/>
                </a:lnTo>
                <a:lnTo>
                  <a:pt x="15290" y="635"/>
                </a:lnTo>
                <a:lnTo>
                  <a:pt x="19075" y="254"/>
                </a:lnTo>
                <a:lnTo>
                  <a:pt x="23812" y="0"/>
                </a:lnTo>
                <a:lnTo>
                  <a:pt x="29463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6" name="object 25"/>
          <p:cNvSpPr>
            <a:spLocks/>
          </p:cNvSpPr>
          <p:nvPr/>
        </p:nvSpPr>
        <p:spPr bwMode="auto">
          <a:xfrm>
            <a:off x="914400" y="4953000"/>
            <a:ext cx="266700" cy="292100"/>
          </a:xfrm>
          <a:custGeom>
            <a:avLst/>
            <a:gdLst/>
            <a:ahLst/>
            <a:cxnLst>
              <a:cxn ang="0">
                <a:pos x="139598" y="0"/>
              </a:cxn>
              <a:cxn ang="0">
                <a:pos x="151803" y="254"/>
              </a:cxn>
              <a:cxn ang="0">
                <a:pos x="161061" y="1016"/>
              </a:cxn>
              <a:cxn ang="0">
                <a:pos x="166878" y="2667"/>
              </a:cxn>
              <a:cxn ang="0">
                <a:pos x="170218" y="5588"/>
              </a:cxn>
              <a:cxn ang="0">
                <a:pos x="172567" y="9398"/>
              </a:cxn>
              <a:cxn ang="0">
                <a:pos x="262750" y="268351"/>
              </a:cxn>
              <a:cxn ang="0">
                <a:pos x="265658" y="277876"/>
              </a:cxn>
              <a:cxn ang="0">
                <a:pos x="266547" y="284226"/>
              </a:cxn>
              <a:cxn ang="0">
                <a:pos x="264312" y="288036"/>
              </a:cxn>
              <a:cxn ang="0">
                <a:pos x="259778" y="290576"/>
              </a:cxn>
              <a:cxn ang="0">
                <a:pos x="251447" y="291338"/>
              </a:cxn>
              <a:cxn ang="0">
                <a:pos x="238417" y="291592"/>
              </a:cxn>
              <a:cxn ang="0">
                <a:pos x="224916" y="291465"/>
              </a:cxn>
              <a:cxn ang="0">
                <a:pos x="216433" y="290957"/>
              </a:cxn>
              <a:cxn ang="0">
                <a:pos x="210959" y="289814"/>
              </a:cxn>
              <a:cxn ang="0">
                <a:pos x="207162" y="288290"/>
              </a:cxn>
              <a:cxn ang="0">
                <a:pos x="205384" y="285877"/>
              </a:cxn>
              <a:cxn ang="0">
                <a:pos x="204038" y="282321"/>
              </a:cxn>
              <a:cxn ang="0">
                <a:pos x="76123" y="224282"/>
              </a:cxn>
              <a:cxn ang="0">
                <a:pos x="57226" y="282956"/>
              </a:cxn>
              <a:cxn ang="0">
                <a:pos x="55473" y="286004"/>
              </a:cxn>
              <a:cxn ang="0">
                <a:pos x="52946" y="288544"/>
              </a:cxn>
              <a:cxn ang="0">
                <a:pos x="48628" y="290195"/>
              </a:cxn>
              <a:cxn ang="0">
                <a:pos x="41630" y="291084"/>
              </a:cxn>
              <a:cxn ang="0">
                <a:pos x="32512" y="291592"/>
              </a:cxn>
              <a:cxn ang="0">
                <a:pos x="19265" y="291592"/>
              </a:cxn>
              <a:cxn ang="0">
                <a:pos x="10045" y="290830"/>
              </a:cxn>
              <a:cxn ang="0">
                <a:pos x="3492" y="289306"/>
              </a:cxn>
              <a:cxn ang="0">
                <a:pos x="520" y="285877"/>
              </a:cxn>
              <a:cxn ang="0">
                <a:pos x="444" y="280416"/>
              </a:cxn>
              <a:cxn ang="0">
                <a:pos x="92862" y="11557"/>
              </a:cxn>
              <a:cxn ang="0">
                <a:pos x="104292" y="1016"/>
              </a:cxn>
              <a:cxn ang="0">
                <a:pos x="112509" y="254"/>
              </a:cxn>
              <a:cxn ang="0">
                <a:pos x="123228" y="0"/>
              </a:cxn>
            </a:cxnLst>
            <a:rect l="0" t="0" r="r" b="b"/>
            <a:pathLst>
              <a:path w="266700" h="292100">
                <a:moveTo>
                  <a:pt x="130822" y="0"/>
                </a:moveTo>
                <a:lnTo>
                  <a:pt x="139598" y="0"/>
                </a:lnTo>
                <a:lnTo>
                  <a:pt x="146596" y="127"/>
                </a:lnTo>
                <a:lnTo>
                  <a:pt x="151803" y="254"/>
                </a:lnTo>
                <a:lnTo>
                  <a:pt x="157010" y="508"/>
                </a:lnTo>
                <a:lnTo>
                  <a:pt x="161061" y="1016"/>
                </a:lnTo>
                <a:lnTo>
                  <a:pt x="163969" y="1905"/>
                </a:lnTo>
                <a:lnTo>
                  <a:pt x="166878" y="2667"/>
                </a:lnTo>
                <a:lnTo>
                  <a:pt x="168960" y="3937"/>
                </a:lnTo>
                <a:lnTo>
                  <a:pt x="170218" y="5588"/>
                </a:lnTo>
                <a:lnTo>
                  <a:pt x="171488" y="7239"/>
                </a:lnTo>
                <a:lnTo>
                  <a:pt x="172567" y="9398"/>
                </a:lnTo>
                <a:lnTo>
                  <a:pt x="173456" y="12319"/>
                </a:lnTo>
                <a:lnTo>
                  <a:pt x="262750" y="268351"/>
                </a:lnTo>
                <a:lnTo>
                  <a:pt x="264541" y="273685"/>
                </a:lnTo>
                <a:lnTo>
                  <a:pt x="265658" y="277876"/>
                </a:lnTo>
                <a:lnTo>
                  <a:pt x="266103" y="281051"/>
                </a:lnTo>
                <a:lnTo>
                  <a:pt x="266547" y="284226"/>
                </a:lnTo>
                <a:lnTo>
                  <a:pt x="265950" y="286512"/>
                </a:lnTo>
                <a:lnTo>
                  <a:pt x="264312" y="288036"/>
                </a:lnTo>
                <a:lnTo>
                  <a:pt x="262674" y="289687"/>
                </a:lnTo>
                <a:lnTo>
                  <a:pt x="259778" y="290576"/>
                </a:lnTo>
                <a:lnTo>
                  <a:pt x="255612" y="290957"/>
                </a:lnTo>
                <a:lnTo>
                  <a:pt x="251447" y="291338"/>
                </a:lnTo>
                <a:lnTo>
                  <a:pt x="245719" y="291592"/>
                </a:lnTo>
                <a:lnTo>
                  <a:pt x="238417" y="291592"/>
                </a:lnTo>
                <a:lnTo>
                  <a:pt x="230835" y="291592"/>
                </a:lnTo>
                <a:lnTo>
                  <a:pt x="224916" y="291465"/>
                </a:lnTo>
                <a:lnTo>
                  <a:pt x="220675" y="291211"/>
                </a:lnTo>
                <a:lnTo>
                  <a:pt x="216433" y="290957"/>
                </a:lnTo>
                <a:lnTo>
                  <a:pt x="213194" y="290576"/>
                </a:lnTo>
                <a:lnTo>
                  <a:pt x="210959" y="289814"/>
                </a:lnTo>
                <a:lnTo>
                  <a:pt x="208724" y="289179"/>
                </a:lnTo>
                <a:lnTo>
                  <a:pt x="207162" y="288290"/>
                </a:lnTo>
                <a:lnTo>
                  <a:pt x="206273" y="287020"/>
                </a:lnTo>
                <a:lnTo>
                  <a:pt x="205384" y="285877"/>
                </a:lnTo>
                <a:lnTo>
                  <a:pt x="204635" y="284353"/>
                </a:lnTo>
                <a:lnTo>
                  <a:pt x="204038" y="282321"/>
                </a:lnTo>
                <a:lnTo>
                  <a:pt x="184619" y="224282"/>
                </a:lnTo>
                <a:lnTo>
                  <a:pt x="76123" y="224282"/>
                </a:lnTo>
                <a:lnTo>
                  <a:pt x="57823" y="280797"/>
                </a:lnTo>
                <a:lnTo>
                  <a:pt x="57226" y="282956"/>
                </a:lnTo>
                <a:lnTo>
                  <a:pt x="56438" y="284607"/>
                </a:lnTo>
                <a:lnTo>
                  <a:pt x="55473" y="286004"/>
                </a:lnTo>
                <a:lnTo>
                  <a:pt x="54508" y="287528"/>
                </a:lnTo>
                <a:lnTo>
                  <a:pt x="52946" y="288544"/>
                </a:lnTo>
                <a:lnTo>
                  <a:pt x="50787" y="289433"/>
                </a:lnTo>
                <a:lnTo>
                  <a:pt x="48628" y="290195"/>
                </a:lnTo>
                <a:lnTo>
                  <a:pt x="45580" y="290830"/>
                </a:lnTo>
                <a:lnTo>
                  <a:pt x="41630" y="291084"/>
                </a:lnTo>
                <a:lnTo>
                  <a:pt x="37693" y="291338"/>
                </a:lnTo>
                <a:lnTo>
                  <a:pt x="32512" y="291592"/>
                </a:lnTo>
                <a:lnTo>
                  <a:pt x="26123" y="291592"/>
                </a:lnTo>
                <a:lnTo>
                  <a:pt x="19265" y="291592"/>
                </a:lnTo>
                <a:lnTo>
                  <a:pt x="13919" y="291338"/>
                </a:lnTo>
                <a:lnTo>
                  <a:pt x="10045" y="290830"/>
                </a:lnTo>
                <a:lnTo>
                  <a:pt x="6172" y="290449"/>
                </a:lnTo>
                <a:lnTo>
                  <a:pt x="3492" y="289306"/>
                </a:lnTo>
                <a:lnTo>
                  <a:pt x="2006" y="287655"/>
                </a:lnTo>
                <a:lnTo>
                  <a:pt x="520" y="285877"/>
                </a:lnTo>
                <a:lnTo>
                  <a:pt x="0" y="283464"/>
                </a:lnTo>
                <a:lnTo>
                  <a:pt x="444" y="280416"/>
                </a:lnTo>
                <a:lnTo>
                  <a:pt x="888" y="277241"/>
                </a:lnTo>
                <a:lnTo>
                  <a:pt x="92862" y="11557"/>
                </a:lnTo>
                <a:lnTo>
                  <a:pt x="101688" y="1905"/>
                </a:lnTo>
                <a:lnTo>
                  <a:pt x="104292" y="1016"/>
                </a:lnTo>
                <a:lnTo>
                  <a:pt x="107899" y="508"/>
                </a:lnTo>
                <a:lnTo>
                  <a:pt x="112509" y="254"/>
                </a:lnTo>
                <a:lnTo>
                  <a:pt x="117132" y="127"/>
                </a:lnTo>
                <a:lnTo>
                  <a:pt x="123228" y="0"/>
                </a:lnTo>
                <a:lnTo>
                  <a:pt x="130822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7" name="object 26"/>
          <p:cNvSpPr>
            <a:spLocks/>
          </p:cNvSpPr>
          <p:nvPr/>
        </p:nvSpPr>
        <p:spPr bwMode="auto">
          <a:xfrm>
            <a:off x="7877175" y="4962525"/>
            <a:ext cx="273050" cy="298450"/>
          </a:xfrm>
          <a:custGeom>
            <a:avLst/>
            <a:gdLst/>
            <a:ahLst/>
            <a:cxnLst>
              <a:cxn ang="0">
                <a:pos x="139446" y="0"/>
              </a:cxn>
              <a:cxn ang="0">
                <a:pos x="184380" y="4929"/>
              </a:cxn>
              <a:cxn ang="0">
                <a:pos x="220424" y="19764"/>
              </a:cxn>
              <a:cxn ang="0">
                <a:pos x="254142" y="55911"/>
              </a:cxn>
              <a:cxn ang="0">
                <a:pos x="268555" y="95563"/>
              </a:cxn>
              <a:cxn ang="0">
                <a:pos x="273430" y="146176"/>
              </a:cxn>
              <a:cxn ang="0">
                <a:pos x="272881" y="163702"/>
              </a:cxn>
              <a:cxn ang="0">
                <a:pos x="264541" y="210565"/>
              </a:cxn>
              <a:cxn ang="0">
                <a:pos x="246181" y="248195"/>
              </a:cxn>
              <a:cxn ang="0">
                <a:pos x="218185" y="276018"/>
              </a:cxn>
              <a:cxn ang="0">
                <a:pos x="180760" y="293298"/>
              </a:cxn>
              <a:cxn ang="0">
                <a:pos x="134111" y="299084"/>
              </a:cxn>
              <a:cxn ang="0">
                <a:pos x="117798" y="298537"/>
              </a:cxn>
              <a:cxn ang="0">
                <a:pos x="75310" y="290321"/>
              </a:cxn>
              <a:cxn ang="0">
                <a:pos x="33400" y="263397"/>
              </a:cxn>
              <a:cxn ang="0">
                <a:pos x="13023" y="230786"/>
              </a:cxn>
              <a:cxn ang="0">
                <a:pos x="2095" y="186975"/>
              </a:cxn>
              <a:cxn ang="0">
                <a:pos x="0" y="151383"/>
              </a:cxn>
              <a:cxn ang="0">
                <a:pos x="549" y="134288"/>
              </a:cxn>
              <a:cxn ang="0">
                <a:pos x="8890" y="88264"/>
              </a:cxn>
              <a:cxn ang="0">
                <a:pos x="27195" y="50974"/>
              </a:cxn>
              <a:cxn ang="0">
                <a:pos x="55181" y="23304"/>
              </a:cxn>
              <a:cxn ang="0">
                <a:pos x="92618" y="5947"/>
              </a:cxn>
              <a:cxn ang="0">
                <a:pos x="139446" y="0"/>
              </a:cxn>
            </a:cxnLst>
            <a:rect l="0" t="0" r="r" b="b"/>
            <a:pathLst>
              <a:path w="273684" h="299085">
                <a:moveTo>
                  <a:pt x="139446" y="0"/>
                </a:moveTo>
                <a:lnTo>
                  <a:pt x="184380" y="4929"/>
                </a:lnTo>
                <a:lnTo>
                  <a:pt x="220424" y="19764"/>
                </a:lnTo>
                <a:lnTo>
                  <a:pt x="254142" y="55911"/>
                </a:lnTo>
                <a:lnTo>
                  <a:pt x="268555" y="95563"/>
                </a:lnTo>
                <a:lnTo>
                  <a:pt x="273430" y="146176"/>
                </a:lnTo>
                <a:lnTo>
                  <a:pt x="272881" y="163702"/>
                </a:lnTo>
                <a:lnTo>
                  <a:pt x="264541" y="210565"/>
                </a:lnTo>
                <a:lnTo>
                  <a:pt x="246181" y="248195"/>
                </a:lnTo>
                <a:lnTo>
                  <a:pt x="218185" y="276018"/>
                </a:lnTo>
                <a:lnTo>
                  <a:pt x="180760" y="293298"/>
                </a:lnTo>
                <a:lnTo>
                  <a:pt x="134111" y="299084"/>
                </a:lnTo>
                <a:lnTo>
                  <a:pt x="117798" y="298537"/>
                </a:lnTo>
                <a:lnTo>
                  <a:pt x="75310" y="290321"/>
                </a:lnTo>
                <a:lnTo>
                  <a:pt x="33400" y="263397"/>
                </a:lnTo>
                <a:lnTo>
                  <a:pt x="13023" y="230786"/>
                </a:lnTo>
                <a:lnTo>
                  <a:pt x="2095" y="186975"/>
                </a:lnTo>
                <a:lnTo>
                  <a:pt x="0" y="151383"/>
                </a:lnTo>
                <a:lnTo>
                  <a:pt x="549" y="134288"/>
                </a:lnTo>
                <a:lnTo>
                  <a:pt x="8890" y="88264"/>
                </a:lnTo>
                <a:lnTo>
                  <a:pt x="27195" y="50974"/>
                </a:lnTo>
                <a:lnTo>
                  <a:pt x="55181" y="23304"/>
                </a:lnTo>
                <a:lnTo>
                  <a:pt x="92618" y="5947"/>
                </a:lnTo>
                <a:lnTo>
                  <a:pt x="139446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8" name="object 27"/>
          <p:cNvSpPr>
            <a:spLocks noChangeArrowheads="1"/>
          </p:cNvSpPr>
          <p:nvPr/>
        </p:nvSpPr>
        <p:spPr bwMode="auto">
          <a:xfrm>
            <a:off x="904875" y="5495925"/>
            <a:ext cx="7593013" cy="3143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99" name="object 28"/>
          <p:cNvSpPr>
            <a:spLocks/>
          </p:cNvSpPr>
          <p:nvPr/>
        </p:nvSpPr>
        <p:spPr bwMode="auto">
          <a:xfrm>
            <a:off x="8434388" y="5741988"/>
            <a:ext cx="63500" cy="66675"/>
          </a:xfrm>
          <a:custGeom>
            <a:avLst/>
            <a:gdLst/>
            <a:ahLst/>
            <a:cxnLst>
              <a:cxn ang="0">
                <a:pos x="31496" y="0"/>
              </a:cxn>
              <a:cxn ang="0">
                <a:pos x="37592" y="0"/>
              </a:cxn>
              <a:cxn ang="0">
                <a:pos x="42672" y="558"/>
              </a:cxn>
              <a:cxn ang="0">
                <a:pos x="62992" y="27012"/>
              </a:cxn>
              <a:cxn ang="0">
                <a:pos x="62992" y="33261"/>
              </a:cxn>
              <a:cxn ang="0">
                <a:pos x="62992" y="39369"/>
              </a:cxn>
              <a:cxn ang="0">
                <a:pos x="37592" y="65862"/>
              </a:cxn>
              <a:cxn ang="0">
                <a:pos x="31496" y="65862"/>
              </a:cxn>
              <a:cxn ang="0">
                <a:pos x="25400" y="65862"/>
              </a:cxn>
              <a:cxn ang="0">
                <a:pos x="20320" y="65303"/>
              </a:cxn>
              <a:cxn ang="0">
                <a:pos x="16256" y="64185"/>
              </a:cxn>
              <a:cxn ang="0">
                <a:pos x="12192" y="63068"/>
              </a:cxn>
              <a:cxn ang="0">
                <a:pos x="1524" y="48666"/>
              </a:cxn>
              <a:cxn ang="0">
                <a:pos x="508" y="44500"/>
              </a:cxn>
              <a:cxn ang="0">
                <a:pos x="0" y="39369"/>
              </a:cxn>
              <a:cxn ang="0">
                <a:pos x="0" y="33261"/>
              </a:cxn>
              <a:cxn ang="0">
                <a:pos x="0" y="27012"/>
              </a:cxn>
              <a:cxn ang="0">
                <a:pos x="508" y="21767"/>
              </a:cxn>
              <a:cxn ang="0">
                <a:pos x="1524" y="17525"/>
              </a:cxn>
              <a:cxn ang="0">
                <a:pos x="2413" y="13284"/>
              </a:cxn>
              <a:cxn ang="0">
                <a:pos x="16256" y="1676"/>
              </a:cxn>
              <a:cxn ang="0">
                <a:pos x="20320" y="558"/>
              </a:cxn>
              <a:cxn ang="0">
                <a:pos x="25400" y="0"/>
              </a:cxn>
              <a:cxn ang="0">
                <a:pos x="31496" y="0"/>
              </a:cxn>
            </a:cxnLst>
            <a:rect l="0" t="0" r="r" b="b"/>
            <a:pathLst>
              <a:path w="63500" h="66039">
                <a:moveTo>
                  <a:pt x="31496" y="0"/>
                </a:moveTo>
                <a:lnTo>
                  <a:pt x="37592" y="0"/>
                </a:lnTo>
                <a:lnTo>
                  <a:pt x="42672" y="558"/>
                </a:lnTo>
                <a:lnTo>
                  <a:pt x="62992" y="27012"/>
                </a:lnTo>
                <a:lnTo>
                  <a:pt x="62992" y="33261"/>
                </a:lnTo>
                <a:lnTo>
                  <a:pt x="62992" y="39369"/>
                </a:lnTo>
                <a:lnTo>
                  <a:pt x="37592" y="65862"/>
                </a:lnTo>
                <a:lnTo>
                  <a:pt x="31496" y="65862"/>
                </a:lnTo>
                <a:lnTo>
                  <a:pt x="25400" y="65862"/>
                </a:lnTo>
                <a:lnTo>
                  <a:pt x="20320" y="65303"/>
                </a:lnTo>
                <a:lnTo>
                  <a:pt x="16256" y="64185"/>
                </a:lnTo>
                <a:lnTo>
                  <a:pt x="12192" y="63068"/>
                </a:lnTo>
                <a:lnTo>
                  <a:pt x="1524" y="48666"/>
                </a:lnTo>
                <a:lnTo>
                  <a:pt x="508" y="44500"/>
                </a:lnTo>
                <a:lnTo>
                  <a:pt x="0" y="39369"/>
                </a:lnTo>
                <a:lnTo>
                  <a:pt x="0" y="33261"/>
                </a:lnTo>
                <a:lnTo>
                  <a:pt x="0" y="27012"/>
                </a:lnTo>
                <a:lnTo>
                  <a:pt x="508" y="21767"/>
                </a:lnTo>
                <a:lnTo>
                  <a:pt x="1524" y="17525"/>
                </a:lnTo>
                <a:lnTo>
                  <a:pt x="2413" y="13284"/>
                </a:lnTo>
                <a:lnTo>
                  <a:pt x="16256" y="1676"/>
                </a:lnTo>
                <a:lnTo>
                  <a:pt x="20320" y="558"/>
                </a:lnTo>
                <a:lnTo>
                  <a:pt x="25400" y="0"/>
                </a:lnTo>
                <a:lnTo>
                  <a:pt x="31496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0" name="object 29"/>
          <p:cNvSpPr>
            <a:spLocks noChangeArrowheads="1"/>
          </p:cNvSpPr>
          <p:nvPr/>
        </p:nvSpPr>
        <p:spPr bwMode="auto">
          <a:xfrm>
            <a:off x="901700" y="5507038"/>
            <a:ext cx="1509713" cy="3079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701" name="object 30"/>
          <p:cNvSpPr>
            <a:spLocks noChangeArrowheads="1"/>
          </p:cNvSpPr>
          <p:nvPr/>
        </p:nvSpPr>
        <p:spPr bwMode="auto">
          <a:xfrm>
            <a:off x="6215063" y="5507038"/>
            <a:ext cx="2144712" cy="3079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702" name="object 31"/>
          <p:cNvSpPr>
            <a:spLocks/>
          </p:cNvSpPr>
          <p:nvPr/>
        </p:nvSpPr>
        <p:spPr bwMode="auto">
          <a:xfrm>
            <a:off x="5945188" y="5561013"/>
            <a:ext cx="80962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889"/>
              </a:cxn>
              <a:cxn ang="0">
                <a:pos x="29972" y="81889"/>
              </a:cxn>
              <a:cxn ang="0">
                <a:pos x="38226" y="81889"/>
              </a:cxn>
              <a:cxn ang="0">
                <a:pos x="67437" y="70396"/>
              </a:cxn>
              <a:cxn ang="0">
                <a:pos x="71627" y="66751"/>
              </a:cxn>
              <a:cxn ang="0">
                <a:pos x="74675" y="62395"/>
              </a:cxn>
              <a:cxn ang="0">
                <a:pos x="76835" y="57340"/>
              </a:cxn>
              <a:cxn ang="0">
                <a:pos x="78867" y="52273"/>
              </a:cxn>
              <a:cxn ang="0">
                <a:pos x="79883" y="46621"/>
              </a:cxn>
              <a:cxn ang="0">
                <a:pos x="79883" y="40373"/>
              </a:cxn>
              <a:cxn ang="0">
                <a:pos x="79883" y="30848"/>
              </a:cxn>
              <a:cxn ang="0">
                <a:pos x="52197" y="2412"/>
              </a:cxn>
              <a:cxn ang="0">
                <a:pos x="33020" y="0"/>
              </a:cxn>
              <a:cxn ang="0">
                <a:pos x="26416" y="0"/>
              </a:cxn>
              <a:cxn ang="0">
                <a:pos x="0" y="0"/>
              </a:cxn>
            </a:cxnLst>
            <a:rect l="0" t="0" r="r" b="b"/>
            <a:pathLst>
              <a:path w="80010" h="81914">
                <a:moveTo>
                  <a:pt x="0" y="0"/>
                </a:moveTo>
                <a:lnTo>
                  <a:pt x="0" y="81889"/>
                </a:lnTo>
                <a:lnTo>
                  <a:pt x="29972" y="81889"/>
                </a:lnTo>
                <a:lnTo>
                  <a:pt x="38226" y="81889"/>
                </a:lnTo>
                <a:lnTo>
                  <a:pt x="67437" y="70396"/>
                </a:lnTo>
                <a:lnTo>
                  <a:pt x="71627" y="66751"/>
                </a:lnTo>
                <a:lnTo>
                  <a:pt x="74675" y="62395"/>
                </a:lnTo>
                <a:lnTo>
                  <a:pt x="76835" y="57340"/>
                </a:lnTo>
                <a:lnTo>
                  <a:pt x="78867" y="52273"/>
                </a:lnTo>
                <a:lnTo>
                  <a:pt x="79883" y="46621"/>
                </a:lnTo>
                <a:lnTo>
                  <a:pt x="79883" y="40373"/>
                </a:lnTo>
                <a:lnTo>
                  <a:pt x="79883" y="30848"/>
                </a:lnTo>
                <a:lnTo>
                  <a:pt x="52197" y="2412"/>
                </a:lnTo>
                <a:lnTo>
                  <a:pt x="33020" y="0"/>
                </a:lnTo>
                <a:lnTo>
                  <a:pt x="26416" y="0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3" name="object 32"/>
          <p:cNvSpPr>
            <a:spLocks noChangeArrowheads="1"/>
          </p:cNvSpPr>
          <p:nvPr/>
        </p:nvSpPr>
        <p:spPr bwMode="auto">
          <a:xfrm>
            <a:off x="3754438" y="5507038"/>
            <a:ext cx="1474787" cy="3079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704" name="object 33"/>
          <p:cNvSpPr>
            <a:spLocks/>
          </p:cNvSpPr>
          <p:nvPr/>
        </p:nvSpPr>
        <p:spPr bwMode="auto">
          <a:xfrm>
            <a:off x="5626100" y="5559425"/>
            <a:ext cx="149225" cy="201613"/>
          </a:xfrm>
          <a:custGeom>
            <a:avLst/>
            <a:gdLst/>
            <a:ahLst/>
            <a:cxnLst>
              <a:cxn ang="0">
                <a:pos x="75819" y="0"/>
              </a:cxn>
              <a:cxn ang="0">
                <a:pos x="32793" y="12557"/>
              </a:cxn>
              <a:cxn ang="0">
                <a:pos x="8636" y="44634"/>
              </a:cxn>
              <a:cxn ang="0">
                <a:pos x="218" y="90167"/>
              </a:cxn>
              <a:cxn ang="0">
                <a:pos x="0" y="100190"/>
              </a:cxn>
              <a:cxn ang="0">
                <a:pos x="216" y="111722"/>
              </a:cxn>
              <a:cxn ang="0">
                <a:pos x="5655" y="151811"/>
              </a:cxn>
              <a:cxn ang="0">
                <a:pos x="25511" y="186782"/>
              </a:cxn>
              <a:cxn ang="0">
                <a:pos x="63910" y="201997"/>
              </a:cxn>
              <a:cxn ang="0">
                <a:pos x="74295" y="202437"/>
              </a:cxn>
              <a:cxn ang="0">
                <a:pos x="84701" y="201935"/>
              </a:cxn>
              <a:cxn ang="0">
                <a:pos x="123602" y="184910"/>
              </a:cxn>
              <a:cxn ang="0">
                <a:pos x="144341" y="149183"/>
              </a:cxn>
              <a:cxn ang="0">
                <a:pos x="150004" y="111315"/>
              </a:cxn>
              <a:cxn ang="0">
                <a:pos x="150240" y="101079"/>
              </a:cxn>
              <a:cxn ang="0">
                <a:pos x="150006" y="89954"/>
              </a:cxn>
              <a:cxn ang="0">
                <a:pos x="144565" y="50689"/>
              </a:cxn>
              <a:cxn ang="0">
                <a:pos x="124491" y="16001"/>
              </a:cxn>
              <a:cxn ang="0">
                <a:pos x="86129" y="452"/>
              </a:cxn>
              <a:cxn ang="0">
                <a:pos x="75819" y="0"/>
              </a:cxn>
            </a:cxnLst>
            <a:rect l="0" t="0" r="r" b="b"/>
            <a:pathLst>
              <a:path w="150495" h="202564">
                <a:moveTo>
                  <a:pt x="75819" y="0"/>
                </a:moveTo>
                <a:lnTo>
                  <a:pt x="32793" y="12557"/>
                </a:lnTo>
                <a:lnTo>
                  <a:pt x="8636" y="44634"/>
                </a:lnTo>
                <a:lnTo>
                  <a:pt x="218" y="90167"/>
                </a:lnTo>
                <a:lnTo>
                  <a:pt x="0" y="100190"/>
                </a:lnTo>
                <a:lnTo>
                  <a:pt x="216" y="111722"/>
                </a:lnTo>
                <a:lnTo>
                  <a:pt x="5655" y="151811"/>
                </a:lnTo>
                <a:lnTo>
                  <a:pt x="25511" y="186782"/>
                </a:lnTo>
                <a:lnTo>
                  <a:pt x="63910" y="201997"/>
                </a:lnTo>
                <a:lnTo>
                  <a:pt x="74295" y="202437"/>
                </a:lnTo>
                <a:lnTo>
                  <a:pt x="84701" y="201935"/>
                </a:lnTo>
                <a:lnTo>
                  <a:pt x="123602" y="184910"/>
                </a:lnTo>
                <a:lnTo>
                  <a:pt x="144341" y="149183"/>
                </a:lnTo>
                <a:lnTo>
                  <a:pt x="150004" y="111315"/>
                </a:lnTo>
                <a:lnTo>
                  <a:pt x="150240" y="101079"/>
                </a:lnTo>
                <a:lnTo>
                  <a:pt x="150006" y="89954"/>
                </a:lnTo>
                <a:lnTo>
                  <a:pt x="144565" y="50689"/>
                </a:lnTo>
                <a:lnTo>
                  <a:pt x="124491" y="16001"/>
                </a:lnTo>
                <a:lnTo>
                  <a:pt x="86129" y="452"/>
                </a:lnTo>
                <a:lnTo>
                  <a:pt x="75819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object 34"/>
          <p:cNvSpPr>
            <a:spLocks/>
          </p:cNvSpPr>
          <p:nvPr/>
        </p:nvSpPr>
        <p:spPr bwMode="auto">
          <a:xfrm>
            <a:off x="5886450" y="5516563"/>
            <a:ext cx="214313" cy="290512"/>
          </a:xfrm>
          <a:custGeom>
            <a:avLst/>
            <a:gdLst/>
            <a:ahLst/>
            <a:cxnLst>
              <a:cxn ang="0">
                <a:pos x="92201" y="0"/>
              </a:cxn>
              <a:cxn ang="0">
                <a:pos x="106045" y="254"/>
              </a:cxn>
              <a:cxn ang="0">
                <a:pos x="115824" y="762"/>
              </a:cxn>
              <a:cxn ang="0">
                <a:pos x="162393" y="13350"/>
              </a:cxn>
              <a:cxn ang="0">
                <a:pos x="199390" y="79298"/>
              </a:cxn>
              <a:cxn ang="0">
                <a:pos x="184785" y="127076"/>
              </a:cxn>
              <a:cxn ang="0">
                <a:pos x="143256" y="154533"/>
              </a:cxn>
              <a:cxn ang="0">
                <a:pos x="151637" y="159143"/>
              </a:cxn>
              <a:cxn ang="0">
                <a:pos x="159258" y="165100"/>
              </a:cxn>
              <a:cxn ang="0">
                <a:pos x="178688" y="192900"/>
              </a:cxn>
              <a:cxn ang="0">
                <a:pos x="184404" y="205879"/>
              </a:cxn>
              <a:cxn ang="0">
                <a:pos x="214249" y="279844"/>
              </a:cxn>
              <a:cxn ang="0">
                <a:pos x="214249" y="282968"/>
              </a:cxn>
              <a:cxn ang="0">
                <a:pos x="213360" y="285470"/>
              </a:cxn>
              <a:cxn ang="0">
                <a:pos x="199390" y="289814"/>
              </a:cxn>
              <a:cxn ang="0">
                <a:pos x="189103" y="290271"/>
              </a:cxn>
              <a:cxn ang="0">
                <a:pos x="175387" y="290271"/>
              </a:cxn>
              <a:cxn ang="0">
                <a:pos x="166750" y="289814"/>
              </a:cxn>
              <a:cxn ang="0">
                <a:pos x="160020" y="288963"/>
              </a:cxn>
              <a:cxn ang="0">
                <a:pos x="155829" y="287324"/>
              </a:cxn>
              <a:cxn ang="0">
                <a:pos x="153288" y="285013"/>
              </a:cxn>
              <a:cxn ang="0">
                <a:pos x="151765" y="282232"/>
              </a:cxn>
              <a:cxn ang="0">
                <a:pos x="125222" y="215925"/>
              </a:cxn>
              <a:cxn ang="0">
                <a:pos x="93472" y="173736"/>
              </a:cxn>
              <a:cxn ang="0">
                <a:pos x="83312" y="170827"/>
              </a:cxn>
              <a:cxn ang="0">
                <a:pos x="58674" y="170827"/>
              </a:cxn>
              <a:cxn ang="0">
                <a:pos x="58674" y="282371"/>
              </a:cxn>
              <a:cxn ang="0">
                <a:pos x="57276" y="284911"/>
              </a:cxn>
              <a:cxn ang="0">
                <a:pos x="54737" y="287070"/>
              </a:cxn>
              <a:cxn ang="0">
                <a:pos x="50165" y="288556"/>
              </a:cxn>
              <a:cxn ang="0">
                <a:pos x="43561" y="289598"/>
              </a:cxn>
              <a:cxn ang="0">
                <a:pos x="35051" y="290271"/>
              </a:cxn>
              <a:cxn ang="0">
                <a:pos x="23622" y="290271"/>
              </a:cxn>
              <a:cxn ang="0">
                <a:pos x="15112" y="289598"/>
              </a:cxn>
              <a:cxn ang="0">
                <a:pos x="0" y="282371"/>
              </a:cxn>
              <a:cxn ang="0">
                <a:pos x="0" y="18542"/>
              </a:cxn>
              <a:cxn ang="0">
                <a:pos x="1650" y="7366"/>
              </a:cxn>
              <a:cxn ang="0">
                <a:pos x="8382" y="1524"/>
              </a:cxn>
              <a:cxn ang="0">
                <a:pos x="17399" y="0"/>
              </a:cxn>
            </a:cxnLst>
            <a:rect l="0" t="0" r="r" b="b"/>
            <a:pathLst>
              <a:path w="214629" h="290829">
                <a:moveTo>
                  <a:pt x="17399" y="0"/>
                </a:moveTo>
                <a:lnTo>
                  <a:pt x="92201" y="0"/>
                </a:lnTo>
                <a:lnTo>
                  <a:pt x="99822" y="0"/>
                </a:lnTo>
                <a:lnTo>
                  <a:pt x="106045" y="254"/>
                </a:lnTo>
                <a:lnTo>
                  <a:pt x="110871" y="508"/>
                </a:lnTo>
                <a:lnTo>
                  <a:pt x="115824" y="762"/>
                </a:lnTo>
                <a:lnTo>
                  <a:pt x="120269" y="1143"/>
                </a:lnTo>
                <a:lnTo>
                  <a:pt x="162393" y="13350"/>
                </a:lnTo>
                <a:lnTo>
                  <a:pt x="191325" y="42390"/>
                </a:lnTo>
                <a:lnTo>
                  <a:pt x="199390" y="79298"/>
                </a:lnTo>
                <a:lnTo>
                  <a:pt x="199153" y="86395"/>
                </a:lnTo>
                <a:lnTo>
                  <a:pt x="184785" y="127076"/>
                </a:lnTo>
                <a:lnTo>
                  <a:pt x="180086" y="133324"/>
                </a:lnTo>
                <a:lnTo>
                  <a:pt x="143256" y="154533"/>
                </a:lnTo>
                <a:lnTo>
                  <a:pt x="147574" y="156616"/>
                </a:lnTo>
                <a:lnTo>
                  <a:pt x="151637" y="159143"/>
                </a:lnTo>
                <a:lnTo>
                  <a:pt x="155448" y="162128"/>
                </a:lnTo>
                <a:lnTo>
                  <a:pt x="159258" y="165100"/>
                </a:lnTo>
                <a:lnTo>
                  <a:pt x="175641" y="187464"/>
                </a:lnTo>
                <a:lnTo>
                  <a:pt x="178688" y="192900"/>
                </a:lnTo>
                <a:lnTo>
                  <a:pt x="181610" y="199034"/>
                </a:lnTo>
                <a:lnTo>
                  <a:pt x="184404" y="205879"/>
                </a:lnTo>
                <a:lnTo>
                  <a:pt x="208661" y="262801"/>
                </a:lnTo>
                <a:lnTo>
                  <a:pt x="214249" y="279844"/>
                </a:lnTo>
                <a:lnTo>
                  <a:pt x="214249" y="281330"/>
                </a:lnTo>
                <a:lnTo>
                  <a:pt x="214249" y="282968"/>
                </a:lnTo>
                <a:lnTo>
                  <a:pt x="213995" y="284353"/>
                </a:lnTo>
                <a:lnTo>
                  <a:pt x="213360" y="285470"/>
                </a:lnTo>
                <a:lnTo>
                  <a:pt x="212851" y="286588"/>
                </a:lnTo>
                <a:lnTo>
                  <a:pt x="199390" y="289814"/>
                </a:lnTo>
                <a:lnTo>
                  <a:pt x="195072" y="290118"/>
                </a:lnTo>
                <a:lnTo>
                  <a:pt x="189103" y="290271"/>
                </a:lnTo>
                <a:lnTo>
                  <a:pt x="181737" y="290271"/>
                </a:lnTo>
                <a:lnTo>
                  <a:pt x="175387" y="290271"/>
                </a:lnTo>
                <a:lnTo>
                  <a:pt x="170434" y="290118"/>
                </a:lnTo>
                <a:lnTo>
                  <a:pt x="166750" y="289814"/>
                </a:lnTo>
                <a:lnTo>
                  <a:pt x="163068" y="289521"/>
                </a:lnTo>
                <a:lnTo>
                  <a:pt x="160020" y="288963"/>
                </a:lnTo>
                <a:lnTo>
                  <a:pt x="157987" y="288150"/>
                </a:lnTo>
                <a:lnTo>
                  <a:pt x="155829" y="287324"/>
                </a:lnTo>
                <a:lnTo>
                  <a:pt x="154178" y="286283"/>
                </a:lnTo>
                <a:lnTo>
                  <a:pt x="153288" y="285013"/>
                </a:lnTo>
                <a:lnTo>
                  <a:pt x="152400" y="283756"/>
                </a:lnTo>
                <a:lnTo>
                  <a:pt x="151765" y="282232"/>
                </a:lnTo>
                <a:lnTo>
                  <a:pt x="151130" y="280441"/>
                </a:lnTo>
                <a:lnTo>
                  <a:pt x="125222" y="215925"/>
                </a:lnTo>
                <a:lnTo>
                  <a:pt x="106172" y="182333"/>
                </a:lnTo>
                <a:lnTo>
                  <a:pt x="93472" y="173736"/>
                </a:lnTo>
                <a:lnTo>
                  <a:pt x="88773" y="171792"/>
                </a:lnTo>
                <a:lnTo>
                  <a:pt x="83312" y="170827"/>
                </a:lnTo>
                <a:lnTo>
                  <a:pt x="76962" y="170827"/>
                </a:lnTo>
                <a:lnTo>
                  <a:pt x="58674" y="170827"/>
                </a:lnTo>
                <a:lnTo>
                  <a:pt x="58674" y="280885"/>
                </a:lnTo>
                <a:lnTo>
                  <a:pt x="58674" y="282371"/>
                </a:lnTo>
                <a:lnTo>
                  <a:pt x="58166" y="283718"/>
                </a:lnTo>
                <a:lnTo>
                  <a:pt x="57276" y="284911"/>
                </a:lnTo>
                <a:lnTo>
                  <a:pt x="56261" y="286092"/>
                </a:lnTo>
                <a:lnTo>
                  <a:pt x="54737" y="287070"/>
                </a:lnTo>
                <a:lnTo>
                  <a:pt x="52450" y="287807"/>
                </a:lnTo>
                <a:lnTo>
                  <a:pt x="50165" y="288556"/>
                </a:lnTo>
                <a:lnTo>
                  <a:pt x="47244" y="289153"/>
                </a:lnTo>
                <a:lnTo>
                  <a:pt x="43561" y="289598"/>
                </a:lnTo>
                <a:lnTo>
                  <a:pt x="39750" y="290042"/>
                </a:lnTo>
                <a:lnTo>
                  <a:pt x="35051" y="290271"/>
                </a:lnTo>
                <a:lnTo>
                  <a:pt x="29210" y="290271"/>
                </a:lnTo>
                <a:lnTo>
                  <a:pt x="23622" y="290271"/>
                </a:lnTo>
                <a:lnTo>
                  <a:pt x="18796" y="290042"/>
                </a:lnTo>
                <a:lnTo>
                  <a:pt x="15112" y="289598"/>
                </a:lnTo>
                <a:lnTo>
                  <a:pt x="11303" y="289153"/>
                </a:lnTo>
                <a:lnTo>
                  <a:pt x="0" y="282371"/>
                </a:lnTo>
                <a:lnTo>
                  <a:pt x="0" y="280885"/>
                </a:lnTo>
                <a:lnTo>
                  <a:pt x="0" y="18542"/>
                </a:lnTo>
                <a:lnTo>
                  <a:pt x="0" y="12065"/>
                </a:lnTo>
                <a:lnTo>
                  <a:pt x="1650" y="7366"/>
                </a:lnTo>
                <a:lnTo>
                  <a:pt x="4953" y="4445"/>
                </a:lnTo>
                <a:lnTo>
                  <a:pt x="8382" y="1524"/>
                </a:lnTo>
                <a:lnTo>
                  <a:pt x="12446" y="0"/>
                </a:lnTo>
                <a:lnTo>
                  <a:pt x="17399" y="0"/>
                </a:lnTo>
                <a:close/>
              </a:path>
            </a:pathLst>
          </a:custGeom>
          <a:noFill/>
          <a:ln w="9143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object 35"/>
          <p:cNvSpPr>
            <a:spLocks/>
          </p:cNvSpPr>
          <p:nvPr/>
        </p:nvSpPr>
        <p:spPr bwMode="auto">
          <a:xfrm>
            <a:off x="5370513" y="5516563"/>
            <a:ext cx="161925" cy="290512"/>
          </a:xfrm>
          <a:custGeom>
            <a:avLst/>
            <a:gdLst/>
            <a:ahLst/>
            <a:cxnLst>
              <a:cxn ang="0">
                <a:pos x="17399" y="0"/>
              </a:cxn>
              <a:cxn ang="0">
                <a:pos x="153289" y="0"/>
              </a:cxn>
              <a:cxn ang="0">
                <a:pos x="154686" y="0"/>
              </a:cxn>
              <a:cxn ang="0">
                <a:pos x="155829" y="508"/>
              </a:cxn>
              <a:cxn ang="0">
                <a:pos x="161544" y="12827"/>
              </a:cxn>
              <a:cxn ang="0">
                <a:pos x="161925" y="15875"/>
              </a:cxn>
              <a:cxn ang="0">
                <a:pos x="162052" y="19685"/>
              </a:cxn>
              <a:cxn ang="0">
                <a:pos x="162052" y="24130"/>
              </a:cxn>
              <a:cxn ang="0">
                <a:pos x="162052" y="28575"/>
              </a:cxn>
              <a:cxn ang="0">
                <a:pos x="154686" y="48006"/>
              </a:cxn>
              <a:cxn ang="0">
                <a:pos x="153289" y="48006"/>
              </a:cxn>
              <a:cxn ang="0">
                <a:pos x="58928" y="48006"/>
              </a:cxn>
              <a:cxn ang="0">
                <a:pos x="58928" y="125730"/>
              </a:cxn>
              <a:cxn ang="0">
                <a:pos x="147574" y="125730"/>
              </a:cxn>
              <a:cxn ang="0">
                <a:pos x="148844" y="125730"/>
              </a:cxn>
              <a:cxn ang="0">
                <a:pos x="155702" y="137795"/>
              </a:cxn>
              <a:cxn ang="0">
                <a:pos x="156083" y="140766"/>
              </a:cxn>
              <a:cxn ang="0">
                <a:pos x="156210" y="144487"/>
              </a:cxn>
              <a:cxn ang="0">
                <a:pos x="156210" y="148958"/>
              </a:cxn>
              <a:cxn ang="0">
                <a:pos x="156210" y="153416"/>
              </a:cxn>
              <a:cxn ang="0">
                <a:pos x="156083" y="157137"/>
              </a:cxn>
              <a:cxn ang="0">
                <a:pos x="155702" y="160108"/>
              </a:cxn>
              <a:cxn ang="0">
                <a:pos x="155321" y="163093"/>
              </a:cxn>
              <a:cxn ang="0">
                <a:pos x="148844" y="172834"/>
              </a:cxn>
              <a:cxn ang="0">
                <a:pos x="147574" y="172834"/>
              </a:cxn>
              <a:cxn ang="0">
                <a:pos x="58928" y="172834"/>
              </a:cxn>
              <a:cxn ang="0">
                <a:pos x="58928" y="280441"/>
              </a:cxn>
              <a:cxn ang="0">
                <a:pos x="58928" y="282079"/>
              </a:cxn>
              <a:cxn ang="0">
                <a:pos x="58420" y="283489"/>
              </a:cxn>
              <a:cxn ang="0">
                <a:pos x="57531" y="284683"/>
              </a:cxn>
              <a:cxn ang="0">
                <a:pos x="56642" y="285877"/>
              </a:cxn>
              <a:cxn ang="0">
                <a:pos x="55118" y="286880"/>
              </a:cxn>
              <a:cxn ang="0">
                <a:pos x="52832" y="287693"/>
              </a:cxn>
              <a:cxn ang="0">
                <a:pos x="50419" y="288518"/>
              </a:cxn>
              <a:cxn ang="0">
                <a:pos x="47498" y="289153"/>
              </a:cxn>
              <a:cxn ang="0">
                <a:pos x="43687" y="289598"/>
              </a:cxn>
              <a:cxn ang="0">
                <a:pos x="40005" y="290042"/>
              </a:cxn>
              <a:cxn ang="0">
                <a:pos x="35306" y="290271"/>
              </a:cxn>
              <a:cxn ang="0">
                <a:pos x="29464" y="290271"/>
              </a:cxn>
              <a:cxn ang="0">
                <a:pos x="23749" y="290271"/>
              </a:cxn>
              <a:cxn ang="0">
                <a:pos x="19050" y="290042"/>
              </a:cxn>
              <a:cxn ang="0">
                <a:pos x="15240" y="289598"/>
              </a:cxn>
              <a:cxn ang="0">
                <a:pos x="11430" y="289153"/>
              </a:cxn>
              <a:cxn ang="0">
                <a:pos x="8509" y="288518"/>
              </a:cxn>
              <a:cxn ang="0">
                <a:pos x="6223" y="287693"/>
              </a:cxn>
              <a:cxn ang="0">
                <a:pos x="3937" y="286880"/>
              </a:cxn>
              <a:cxn ang="0">
                <a:pos x="2412" y="285877"/>
              </a:cxn>
              <a:cxn ang="0">
                <a:pos x="1397" y="284683"/>
              </a:cxn>
              <a:cxn ang="0">
                <a:pos x="508" y="283489"/>
              </a:cxn>
              <a:cxn ang="0">
                <a:pos x="0" y="282079"/>
              </a:cxn>
              <a:cxn ang="0">
                <a:pos x="0" y="280441"/>
              </a:cxn>
              <a:cxn ang="0">
                <a:pos x="0" y="18542"/>
              </a:cxn>
              <a:cxn ang="0">
                <a:pos x="0" y="12065"/>
              </a:cxn>
              <a:cxn ang="0">
                <a:pos x="1651" y="7366"/>
              </a:cxn>
              <a:cxn ang="0">
                <a:pos x="4953" y="4445"/>
              </a:cxn>
              <a:cxn ang="0">
                <a:pos x="8382" y="1524"/>
              </a:cxn>
              <a:cxn ang="0">
                <a:pos x="12446" y="0"/>
              </a:cxn>
              <a:cxn ang="0">
                <a:pos x="17399" y="0"/>
              </a:cxn>
            </a:cxnLst>
            <a:rect l="0" t="0" r="r" b="b"/>
            <a:pathLst>
              <a:path w="162560" h="290829">
                <a:moveTo>
                  <a:pt x="17399" y="0"/>
                </a:moveTo>
                <a:lnTo>
                  <a:pt x="153289" y="0"/>
                </a:lnTo>
                <a:lnTo>
                  <a:pt x="154686" y="0"/>
                </a:lnTo>
                <a:lnTo>
                  <a:pt x="155829" y="508"/>
                </a:lnTo>
                <a:lnTo>
                  <a:pt x="161544" y="12827"/>
                </a:lnTo>
                <a:lnTo>
                  <a:pt x="161925" y="15875"/>
                </a:lnTo>
                <a:lnTo>
                  <a:pt x="162052" y="19685"/>
                </a:lnTo>
                <a:lnTo>
                  <a:pt x="162052" y="24130"/>
                </a:lnTo>
                <a:lnTo>
                  <a:pt x="162052" y="28575"/>
                </a:lnTo>
                <a:lnTo>
                  <a:pt x="154686" y="48006"/>
                </a:lnTo>
                <a:lnTo>
                  <a:pt x="153289" y="48006"/>
                </a:lnTo>
                <a:lnTo>
                  <a:pt x="58928" y="48006"/>
                </a:lnTo>
                <a:lnTo>
                  <a:pt x="58928" y="125730"/>
                </a:lnTo>
                <a:lnTo>
                  <a:pt x="147574" y="125730"/>
                </a:lnTo>
                <a:lnTo>
                  <a:pt x="148844" y="125730"/>
                </a:lnTo>
                <a:lnTo>
                  <a:pt x="155702" y="137795"/>
                </a:lnTo>
                <a:lnTo>
                  <a:pt x="156083" y="140766"/>
                </a:lnTo>
                <a:lnTo>
                  <a:pt x="156210" y="144487"/>
                </a:lnTo>
                <a:lnTo>
                  <a:pt x="156210" y="148958"/>
                </a:lnTo>
                <a:lnTo>
                  <a:pt x="156210" y="153416"/>
                </a:lnTo>
                <a:lnTo>
                  <a:pt x="156083" y="157137"/>
                </a:lnTo>
                <a:lnTo>
                  <a:pt x="155702" y="160108"/>
                </a:lnTo>
                <a:lnTo>
                  <a:pt x="155321" y="163093"/>
                </a:lnTo>
                <a:lnTo>
                  <a:pt x="148844" y="172834"/>
                </a:lnTo>
                <a:lnTo>
                  <a:pt x="147574" y="172834"/>
                </a:lnTo>
                <a:lnTo>
                  <a:pt x="58928" y="172834"/>
                </a:lnTo>
                <a:lnTo>
                  <a:pt x="58928" y="280441"/>
                </a:lnTo>
                <a:lnTo>
                  <a:pt x="58928" y="282079"/>
                </a:lnTo>
                <a:lnTo>
                  <a:pt x="58420" y="283489"/>
                </a:lnTo>
                <a:lnTo>
                  <a:pt x="57531" y="284683"/>
                </a:lnTo>
                <a:lnTo>
                  <a:pt x="56642" y="285877"/>
                </a:lnTo>
                <a:lnTo>
                  <a:pt x="55118" y="286880"/>
                </a:lnTo>
                <a:lnTo>
                  <a:pt x="52832" y="287693"/>
                </a:lnTo>
                <a:lnTo>
                  <a:pt x="50419" y="288518"/>
                </a:lnTo>
                <a:lnTo>
                  <a:pt x="47498" y="289153"/>
                </a:lnTo>
                <a:lnTo>
                  <a:pt x="43687" y="289598"/>
                </a:lnTo>
                <a:lnTo>
                  <a:pt x="40005" y="290042"/>
                </a:lnTo>
                <a:lnTo>
                  <a:pt x="35306" y="290271"/>
                </a:lnTo>
                <a:lnTo>
                  <a:pt x="29464" y="290271"/>
                </a:lnTo>
                <a:lnTo>
                  <a:pt x="23749" y="290271"/>
                </a:lnTo>
                <a:lnTo>
                  <a:pt x="19050" y="290042"/>
                </a:lnTo>
                <a:lnTo>
                  <a:pt x="15240" y="289598"/>
                </a:lnTo>
                <a:lnTo>
                  <a:pt x="11430" y="289153"/>
                </a:lnTo>
                <a:lnTo>
                  <a:pt x="8509" y="288518"/>
                </a:lnTo>
                <a:lnTo>
                  <a:pt x="6223" y="287693"/>
                </a:lnTo>
                <a:lnTo>
                  <a:pt x="3937" y="286880"/>
                </a:lnTo>
                <a:lnTo>
                  <a:pt x="2412" y="285877"/>
                </a:lnTo>
                <a:lnTo>
                  <a:pt x="1397" y="284683"/>
                </a:lnTo>
                <a:lnTo>
                  <a:pt x="508" y="283489"/>
                </a:lnTo>
                <a:lnTo>
                  <a:pt x="0" y="282079"/>
                </a:lnTo>
                <a:lnTo>
                  <a:pt x="0" y="280441"/>
                </a:lnTo>
                <a:lnTo>
                  <a:pt x="0" y="18542"/>
                </a:lnTo>
                <a:lnTo>
                  <a:pt x="0" y="12065"/>
                </a:lnTo>
                <a:lnTo>
                  <a:pt x="1651" y="7366"/>
                </a:lnTo>
                <a:lnTo>
                  <a:pt x="4953" y="4445"/>
                </a:lnTo>
                <a:lnTo>
                  <a:pt x="8382" y="1524"/>
                </a:lnTo>
                <a:lnTo>
                  <a:pt x="12446" y="0"/>
                </a:lnTo>
                <a:lnTo>
                  <a:pt x="17399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7" name="object 36"/>
          <p:cNvSpPr>
            <a:spLocks/>
          </p:cNvSpPr>
          <p:nvPr/>
        </p:nvSpPr>
        <p:spPr bwMode="auto">
          <a:xfrm>
            <a:off x="3411538" y="5516563"/>
            <a:ext cx="220662" cy="290512"/>
          </a:xfrm>
          <a:custGeom>
            <a:avLst/>
            <a:gdLst/>
            <a:ahLst/>
            <a:cxnLst>
              <a:cxn ang="0">
                <a:pos x="212344" y="0"/>
              </a:cxn>
              <a:cxn ang="0">
                <a:pos x="214884" y="508"/>
              </a:cxn>
              <a:cxn ang="0">
                <a:pos x="217170" y="2159"/>
              </a:cxn>
              <a:cxn ang="0">
                <a:pos x="218821" y="5334"/>
              </a:cxn>
              <a:cxn ang="0">
                <a:pos x="220091" y="9652"/>
              </a:cxn>
              <a:cxn ang="0">
                <a:pos x="220853" y="15875"/>
              </a:cxn>
              <a:cxn ang="0">
                <a:pos x="220980" y="24130"/>
              </a:cxn>
              <a:cxn ang="0">
                <a:pos x="220853" y="32131"/>
              </a:cxn>
              <a:cxn ang="0">
                <a:pos x="220091" y="38227"/>
              </a:cxn>
              <a:cxn ang="0">
                <a:pos x="218821" y="42545"/>
              </a:cxn>
              <a:cxn ang="0">
                <a:pos x="217170" y="45847"/>
              </a:cxn>
              <a:cxn ang="0">
                <a:pos x="214884" y="47625"/>
              </a:cxn>
              <a:cxn ang="0">
                <a:pos x="212344" y="48006"/>
              </a:cxn>
              <a:cxn ang="0">
                <a:pos x="139954" y="280885"/>
              </a:cxn>
              <a:cxn ang="0">
                <a:pos x="139446" y="283718"/>
              </a:cxn>
              <a:cxn ang="0">
                <a:pos x="137541" y="286092"/>
              </a:cxn>
              <a:cxn ang="0">
                <a:pos x="133731" y="287807"/>
              </a:cxn>
              <a:cxn ang="0">
                <a:pos x="128524" y="289153"/>
              </a:cxn>
              <a:cxn ang="0">
                <a:pos x="120904" y="290042"/>
              </a:cxn>
              <a:cxn ang="0">
                <a:pos x="110490" y="290271"/>
              </a:cxn>
              <a:cxn ang="0">
                <a:pos x="100075" y="290042"/>
              </a:cxn>
              <a:cxn ang="0">
                <a:pos x="92583" y="289153"/>
              </a:cxn>
              <a:cxn ang="0">
                <a:pos x="81534" y="283718"/>
              </a:cxn>
              <a:cxn ang="0">
                <a:pos x="81025" y="280885"/>
              </a:cxn>
              <a:cxn ang="0">
                <a:pos x="8762" y="48006"/>
              </a:cxn>
              <a:cxn ang="0">
                <a:pos x="5969" y="47625"/>
              </a:cxn>
              <a:cxn ang="0">
                <a:pos x="3937" y="45847"/>
              </a:cxn>
              <a:cxn ang="0">
                <a:pos x="2286" y="42545"/>
              </a:cxn>
              <a:cxn ang="0">
                <a:pos x="889" y="38227"/>
              </a:cxn>
              <a:cxn ang="0">
                <a:pos x="254" y="32131"/>
              </a:cxn>
              <a:cxn ang="0">
                <a:pos x="0" y="24130"/>
              </a:cxn>
              <a:cxn ang="0">
                <a:pos x="2286" y="5334"/>
              </a:cxn>
              <a:cxn ang="0">
                <a:pos x="3937" y="2159"/>
              </a:cxn>
              <a:cxn ang="0">
                <a:pos x="5969" y="508"/>
              </a:cxn>
              <a:cxn ang="0">
                <a:pos x="8762" y="0"/>
              </a:cxn>
            </a:cxnLst>
            <a:rect l="0" t="0" r="r" b="b"/>
            <a:pathLst>
              <a:path w="220979" h="290829">
                <a:moveTo>
                  <a:pt x="8762" y="0"/>
                </a:moveTo>
                <a:lnTo>
                  <a:pt x="212344" y="0"/>
                </a:lnTo>
                <a:lnTo>
                  <a:pt x="213614" y="0"/>
                </a:lnTo>
                <a:lnTo>
                  <a:pt x="214884" y="508"/>
                </a:lnTo>
                <a:lnTo>
                  <a:pt x="216027" y="1270"/>
                </a:lnTo>
                <a:lnTo>
                  <a:pt x="217170" y="2159"/>
                </a:lnTo>
                <a:lnTo>
                  <a:pt x="218059" y="3429"/>
                </a:lnTo>
                <a:lnTo>
                  <a:pt x="218821" y="5334"/>
                </a:lnTo>
                <a:lnTo>
                  <a:pt x="219583" y="7112"/>
                </a:lnTo>
                <a:lnTo>
                  <a:pt x="220091" y="9652"/>
                </a:lnTo>
                <a:lnTo>
                  <a:pt x="220472" y="12827"/>
                </a:lnTo>
                <a:lnTo>
                  <a:pt x="220853" y="15875"/>
                </a:lnTo>
                <a:lnTo>
                  <a:pt x="220980" y="19685"/>
                </a:lnTo>
                <a:lnTo>
                  <a:pt x="220980" y="24130"/>
                </a:lnTo>
                <a:lnTo>
                  <a:pt x="220980" y="28448"/>
                </a:lnTo>
                <a:lnTo>
                  <a:pt x="220853" y="32131"/>
                </a:lnTo>
                <a:lnTo>
                  <a:pt x="220472" y="35179"/>
                </a:lnTo>
                <a:lnTo>
                  <a:pt x="220091" y="38227"/>
                </a:lnTo>
                <a:lnTo>
                  <a:pt x="219583" y="40767"/>
                </a:lnTo>
                <a:lnTo>
                  <a:pt x="218821" y="42545"/>
                </a:lnTo>
                <a:lnTo>
                  <a:pt x="218059" y="44450"/>
                </a:lnTo>
                <a:lnTo>
                  <a:pt x="217170" y="45847"/>
                </a:lnTo>
                <a:lnTo>
                  <a:pt x="216027" y="46736"/>
                </a:lnTo>
                <a:lnTo>
                  <a:pt x="214884" y="47625"/>
                </a:lnTo>
                <a:lnTo>
                  <a:pt x="213614" y="48006"/>
                </a:lnTo>
                <a:lnTo>
                  <a:pt x="212344" y="48006"/>
                </a:lnTo>
                <a:lnTo>
                  <a:pt x="139954" y="48006"/>
                </a:lnTo>
                <a:lnTo>
                  <a:pt x="139954" y="280885"/>
                </a:lnTo>
                <a:lnTo>
                  <a:pt x="139954" y="282371"/>
                </a:lnTo>
                <a:lnTo>
                  <a:pt x="139446" y="283718"/>
                </a:lnTo>
                <a:lnTo>
                  <a:pt x="138557" y="284911"/>
                </a:lnTo>
                <a:lnTo>
                  <a:pt x="137541" y="286092"/>
                </a:lnTo>
                <a:lnTo>
                  <a:pt x="136017" y="287070"/>
                </a:lnTo>
                <a:lnTo>
                  <a:pt x="133731" y="287807"/>
                </a:lnTo>
                <a:lnTo>
                  <a:pt x="131445" y="288556"/>
                </a:lnTo>
                <a:lnTo>
                  <a:pt x="128524" y="289153"/>
                </a:lnTo>
                <a:lnTo>
                  <a:pt x="124714" y="289598"/>
                </a:lnTo>
                <a:lnTo>
                  <a:pt x="120904" y="290042"/>
                </a:lnTo>
                <a:lnTo>
                  <a:pt x="116205" y="290271"/>
                </a:lnTo>
                <a:lnTo>
                  <a:pt x="110490" y="290271"/>
                </a:lnTo>
                <a:lnTo>
                  <a:pt x="104902" y="290271"/>
                </a:lnTo>
                <a:lnTo>
                  <a:pt x="100075" y="290042"/>
                </a:lnTo>
                <a:lnTo>
                  <a:pt x="96393" y="289598"/>
                </a:lnTo>
                <a:lnTo>
                  <a:pt x="92583" y="289153"/>
                </a:lnTo>
                <a:lnTo>
                  <a:pt x="82550" y="284911"/>
                </a:lnTo>
                <a:lnTo>
                  <a:pt x="81534" y="283718"/>
                </a:lnTo>
                <a:lnTo>
                  <a:pt x="81025" y="282371"/>
                </a:lnTo>
                <a:lnTo>
                  <a:pt x="81025" y="280885"/>
                </a:lnTo>
                <a:lnTo>
                  <a:pt x="81025" y="48006"/>
                </a:lnTo>
                <a:lnTo>
                  <a:pt x="8762" y="48006"/>
                </a:lnTo>
                <a:lnTo>
                  <a:pt x="7239" y="48006"/>
                </a:lnTo>
                <a:lnTo>
                  <a:pt x="5969" y="47625"/>
                </a:lnTo>
                <a:lnTo>
                  <a:pt x="4953" y="46736"/>
                </a:lnTo>
                <a:lnTo>
                  <a:pt x="3937" y="45847"/>
                </a:lnTo>
                <a:lnTo>
                  <a:pt x="3048" y="44450"/>
                </a:lnTo>
                <a:lnTo>
                  <a:pt x="2286" y="42545"/>
                </a:lnTo>
                <a:lnTo>
                  <a:pt x="1524" y="40767"/>
                </a:lnTo>
                <a:lnTo>
                  <a:pt x="889" y="38227"/>
                </a:lnTo>
                <a:lnTo>
                  <a:pt x="508" y="35179"/>
                </a:lnTo>
                <a:lnTo>
                  <a:pt x="254" y="32131"/>
                </a:lnTo>
                <a:lnTo>
                  <a:pt x="0" y="28448"/>
                </a:lnTo>
                <a:lnTo>
                  <a:pt x="0" y="24130"/>
                </a:lnTo>
                <a:lnTo>
                  <a:pt x="0" y="19685"/>
                </a:lnTo>
                <a:lnTo>
                  <a:pt x="2286" y="5334"/>
                </a:lnTo>
                <a:lnTo>
                  <a:pt x="3048" y="3429"/>
                </a:lnTo>
                <a:lnTo>
                  <a:pt x="3937" y="2159"/>
                </a:lnTo>
                <a:lnTo>
                  <a:pt x="4953" y="1270"/>
                </a:lnTo>
                <a:lnTo>
                  <a:pt x="5969" y="508"/>
                </a:lnTo>
                <a:lnTo>
                  <a:pt x="7239" y="0"/>
                </a:lnTo>
                <a:lnTo>
                  <a:pt x="8762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8" name="object 37"/>
          <p:cNvSpPr>
            <a:spLocks/>
          </p:cNvSpPr>
          <p:nvPr/>
        </p:nvSpPr>
        <p:spPr bwMode="auto">
          <a:xfrm>
            <a:off x="3152775" y="5514975"/>
            <a:ext cx="225425" cy="292100"/>
          </a:xfrm>
          <a:custGeom>
            <a:avLst/>
            <a:gdLst/>
            <a:ahLst/>
            <a:cxnLst>
              <a:cxn ang="0">
                <a:pos x="35306" y="0"/>
              </a:cxn>
              <a:cxn ang="0">
                <a:pos x="57403" y="5333"/>
              </a:cxn>
              <a:cxn ang="0">
                <a:pos x="58674" y="7873"/>
              </a:cxn>
              <a:cxn ang="0">
                <a:pos x="58674" y="115392"/>
              </a:cxn>
              <a:cxn ang="0">
                <a:pos x="166750" y="9397"/>
              </a:cxn>
              <a:cxn ang="0">
                <a:pos x="172847" y="2412"/>
              </a:cxn>
              <a:cxn ang="0">
                <a:pos x="178053" y="1142"/>
              </a:cxn>
              <a:cxn ang="0">
                <a:pos x="185547" y="253"/>
              </a:cxn>
              <a:cxn ang="0">
                <a:pos x="196214" y="0"/>
              </a:cxn>
              <a:cxn ang="0">
                <a:pos x="219201" y="2412"/>
              </a:cxn>
              <a:cxn ang="0">
                <a:pos x="223012" y="4190"/>
              </a:cxn>
              <a:cxn ang="0">
                <a:pos x="224916" y="6476"/>
              </a:cxn>
              <a:cxn ang="0">
                <a:pos x="225425" y="9397"/>
              </a:cxn>
              <a:cxn ang="0">
                <a:pos x="225425" y="283641"/>
              </a:cxn>
              <a:cxn ang="0">
                <a:pos x="224027" y="286181"/>
              </a:cxn>
              <a:cxn ang="0">
                <a:pos x="221487" y="288340"/>
              </a:cxn>
              <a:cxn ang="0">
                <a:pos x="216915" y="289826"/>
              </a:cxn>
              <a:cxn ang="0">
                <a:pos x="210312" y="290868"/>
              </a:cxn>
              <a:cxn ang="0">
                <a:pos x="201802" y="291541"/>
              </a:cxn>
              <a:cxn ang="0">
                <a:pos x="190373" y="291541"/>
              </a:cxn>
              <a:cxn ang="0">
                <a:pos x="181863" y="290868"/>
              </a:cxn>
              <a:cxn ang="0">
                <a:pos x="175005" y="289826"/>
              </a:cxn>
              <a:cxn ang="0">
                <a:pos x="170687" y="288340"/>
              </a:cxn>
              <a:cxn ang="0">
                <a:pos x="168148" y="286181"/>
              </a:cxn>
              <a:cxn ang="0">
                <a:pos x="166750" y="283641"/>
              </a:cxn>
              <a:cxn ang="0">
                <a:pos x="166750" y="165404"/>
              </a:cxn>
              <a:cxn ang="0">
                <a:pos x="58674" y="282155"/>
              </a:cxn>
              <a:cxn ang="0">
                <a:pos x="43687" y="290868"/>
              </a:cxn>
              <a:cxn ang="0">
                <a:pos x="35306" y="291541"/>
              </a:cxn>
              <a:cxn ang="0">
                <a:pos x="23749" y="291541"/>
              </a:cxn>
              <a:cxn ang="0">
                <a:pos x="15239" y="290868"/>
              </a:cxn>
              <a:cxn ang="0">
                <a:pos x="8508" y="289826"/>
              </a:cxn>
              <a:cxn ang="0">
                <a:pos x="3937" y="288340"/>
              </a:cxn>
              <a:cxn ang="0">
                <a:pos x="1396" y="286181"/>
              </a:cxn>
              <a:cxn ang="0">
                <a:pos x="0" y="283641"/>
              </a:cxn>
              <a:cxn ang="0">
                <a:pos x="0" y="9397"/>
              </a:cxn>
              <a:cxn ang="0">
                <a:pos x="507" y="6476"/>
              </a:cxn>
              <a:cxn ang="0">
                <a:pos x="29463" y="0"/>
              </a:cxn>
            </a:cxnLst>
            <a:rect l="0" t="0" r="r" b="b"/>
            <a:pathLst>
              <a:path w="225425" h="292100">
                <a:moveTo>
                  <a:pt x="29463" y="0"/>
                </a:moveTo>
                <a:lnTo>
                  <a:pt x="35306" y="0"/>
                </a:lnTo>
                <a:lnTo>
                  <a:pt x="40004" y="253"/>
                </a:lnTo>
                <a:lnTo>
                  <a:pt x="57403" y="5333"/>
                </a:lnTo>
                <a:lnTo>
                  <a:pt x="58293" y="6476"/>
                </a:lnTo>
                <a:lnTo>
                  <a:pt x="58674" y="7873"/>
                </a:lnTo>
                <a:lnTo>
                  <a:pt x="58674" y="9397"/>
                </a:lnTo>
                <a:lnTo>
                  <a:pt x="58674" y="115392"/>
                </a:lnTo>
                <a:lnTo>
                  <a:pt x="166750" y="115392"/>
                </a:lnTo>
                <a:lnTo>
                  <a:pt x="166750" y="9397"/>
                </a:lnTo>
                <a:lnTo>
                  <a:pt x="166750" y="7873"/>
                </a:lnTo>
                <a:lnTo>
                  <a:pt x="172847" y="2412"/>
                </a:lnTo>
                <a:lnTo>
                  <a:pt x="175005" y="1650"/>
                </a:lnTo>
                <a:lnTo>
                  <a:pt x="178053" y="1142"/>
                </a:lnTo>
                <a:lnTo>
                  <a:pt x="181863" y="634"/>
                </a:lnTo>
                <a:lnTo>
                  <a:pt x="185547" y="253"/>
                </a:lnTo>
                <a:lnTo>
                  <a:pt x="190373" y="0"/>
                </a:lnTo>
                <a:lnTo>
                  <a:pt x="196214" y="0"/>
                </a:lnTo>
                <a:lnTo>
                  <a:pt x="201802" y="0"/>
                </a:lnTo>
                <a:lnTo>
                  <a:pt x="219201" y="2412"/>
                </a:lnTo>
                <a:lnTo>
                  <a:pt x="221487" y="3174"/>
                </a:lnTo>
                <a:lnTo>
                  <a:pt x="223012" y="4190"/>
                </a:lnTo>
                <a:lnTo>
                  <a:pt x="224027" y="5333"/>
                </a:lnTo>
                <a:lnTo>
                  <a:pt x="224916" y="6476"/>
                </a:lnTo>
                <a:lnTo>
                  <a:pt x="225425" y="7873"/>
                </a:lnTo>
                <a:lnTo>
                  <a:pt x="225425" y="9397"/>
                </a:lnTo>
                <a:lnTo>
                  <a:pt x="225425" y="282155"/>
                </a:lnTo>
                <a:lnTo>
                  <a:pt x="225425" y="283641"/>
                </a:lnTo>
                <a:lnTo>
                  <a:pt x="224916" y="284987"/>
                </a:lnTo>
                <a:lnTo>
                  <a:pt x="224027" y="286181"/>
                </a:lnTo>
                <a:lnTo>
                  <a:pt x="223012" y="287362"/>
                </a:lnTo>
                <a:lnTo>
                  <a:pt x="221487" y="288340"/>
                </a:lnTo>
                <a:lnTo>
                  <a:pt x="219201" y="289077"/>
                </a:lnTo>
                <a:lnTo>
                  <a:pt x="216915" y="289826"/>
                </a:lnTo>
                <a:lnTo>
                  <a:pt x="213994" y="290423"/>
                </a:lnTo>
                <a:lnTo>
                  <a:pt x="210312" y="290868"/>
                </a:lnTo>
                <a:lnTo>
                  <a:pt x="206501" y="291312"/>
                </a:lnTo>
                <a:lnTo>
                  <a:pt x="201802" y="291541"/>
                </a:lnTo>
                <a:lnTo>
                  <a:pt x="196214" y="291541"/>
                </a:lnTo>
                <a:lnTo>
                  <a:pt x="190373" y="291541"/>
                </a:lnTo>
                <a:lnTo>
                  <a:pt x="185547" y="291312"/>
                </a:lnTo>
                <a:lnTo>
                  <a:pt x="181863" y="290868"/>
                </a:lnTo>
                <a:lnTo>
                  <a:pt x="178053" y="290423"/>
                </a:lnTo>
                <a:lnTo>
                  <a:pt x="175005" y="289826"/>
                </a:lnTo>
                <a:lnTo>
                  <a:pt x="172847" y="289077"/>
                </a:lnTo>
                <a:lnTo>
                  <a:pt x="170687" y="288340"/>
                </a:lnTo>
                <a:lnTo>
                  <a:pt x="169163" y="287362"/>
                </a:lnTo>
                <a:lnTo>
                  <a:pt x="168148" y="286181"/>
                </a:lnTo>
                <a:lnTo>
                  <a:pt x="167259" y="284987"/>
                </a:lnTo>
                <a:lnTo>
                  <a:pt x="166750" y="283641"/>
                </a:lnTo>
                <a:lnTo>
                  <a:pt x="166750" y="282155"/>
                </a:lnTo>
                <a:lnTo>
                  <a:pt x="166750" y="165404"/>
                </a:lnTo>
                <a:lnTo>
                  <a:pt x="58674" y="165404"/>
                </a:lnTo>
                <a:lnTo>
                  <a:pt x="58674" y="282155"/>
                </a:lnTo>
                <a:lnTo>
                  <a:pt x="58674" y="283641"/>
                </a:lnTo>
                <a:lnTo>
                  <a:pt x="43687" y="290868"/>
                </a:lnTo>
                <a:lnTo>
                  <a:pt x="40004" y="291312"/>
                </a:lnTo>
                <a:lnTo>
                  <a:pt x="35306" y="291541"/>
                </a:lnTo>
                <a:lnTo>
                  <a:pt x="29463" y="291541"/>
                </a:lnTo>
                <a:lnTo>
                  <a:pt x="23749" y="291541"/>
                </a:lnTo>
                <a:lnTo>
                  <a:pt x="19050" y="291312"/>
                </a:lnTo>
                <a:lnTo>
                  <a:pt x="15239" y="290868"/>
                </a:lnTo>
                <a:lnTo>
                  <a:pt x="11429" y="290423"/>
                </a:lnTo>
                <a:lnTo>
                  <a:pt x="8508" y="289826"/>
                </a:lnTo>
                <a:lnTo>
                  <a:pt x="6222" y="289077"/>
                </a:lnTo>
                <a:lnTo>
                  <a:pt x="3937" y="288340"/>
                </a:lnTo>
                <a:lnTo>
                  <a:pt x="2412" y="287362"/>
                </a:lnTo>
                <a:lnTo>
                  <a:pt x="1396" y="286181"/>
                </a:lnTo>
                <a:lnTo>
                  <a:pt x="507" y="284987"/>
                </a:lnTo>
                <a:lnTo>
                  <a:pt x="0" y="283641"/>
                </a:lnTo>
                <a:lnTo>
                  <a:pt x="0" y="282155"/>
                </a:lnTo>
                <a:lnTo>
                  <a:pt x="0" y="9397"/>
                </a:lnTo>
                <a:lnTo>
                  <a:pt x="0" y="7873"/>
                </a:lnTo>
                <a:lnTo>
                  <a:pt x="507" y="6476"/>
                </a:lnTo>
                <a:lnTo>
                  <a:pt x="23749" y="0"/>
                </a:lnTo>
                <a:lnTo>
                  <a:pt x="29463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9" name="object 38"/>
          <p:cNvSpPr>
            <a:spLocks/>
          </p:cNvSpPr>
          <p:nvPr/>
        </p:nvSpPr>
        <p:spPr bwMode="auto">
          <a:xfrm>
            <a:off x="2740025" y="5514975"/>
            <a:ext cx="58738" cy="292100"/>
          </a:xfrm>
          <a:custGeom>
            <a:avLst/>
            <a:gdLst/>
            <a:ahLst/>
            <a:cxnLst>
              <a:cxn ang="0">
                <a:pos x="29463" y="0"/>
              </a:cxn>
              <a:cxn ang="0">
                <a:pos x="35306" y="0"/>
              </a:cxn>
              <a:cxn ang="0">
                <a:pos x="40005" y="253"/>
              </a:cxn>
              <a:cxn ang="0">
                <a:pos x="57404" y="5333"/>
              </a:cxn>
              <a:cxn ang="0">
                <a:pos x="58419" y="6476"/>
              </a:cxn>
              <a:cxn ang="0">
                <a:pos x="58928" y="7873"/>
              </a:cxn>
              <a:cxn ang="0">
                <a:pos x="58928" y="9397"/>
              </a:cxn>
              <a:cxn ang="0">
                <a:pos x="58928" y="282155"/>
              </a:cxn>
              <a:cxn ang="0">
                <a:pos x="58928" y="283641"/>
              </a:cxn>
              <a:cxn ang="0">
                <a:pos x="58419" y="284987"/>
              </a:cxn>
              <a:cxn ang="0">
                <a:pos x="57404" y="286181"/>
              </a:cxn>
              <a:cxn ang="0">
                <a:pos x="56514" y="287362"/>
              </a:cxn>
              <a:cxn ang="0">
                <a:pos x="43687" y="290868"/>
              </a:cxn>
              <a:cxn ang="0">
                <a:pos x="40005" y="291312"/>
              </a:cxn>
              <a:cxn ang="0">
                <a:pos x="35306" y="291541"/>
              </a:cxn>
              <a:cxn ang="0">
                <a:pos x="29463" y="291541"/>
              </a:cxn>
              <a:cxn ang="0">
                <a:pos x="23749" y="291541"/>
              </a:cxn>
              <a:cxn ang="0">
                <a:pos x="19050" y="291312"/>
              </a:cxn>
              <a:cxn ang="0">
                <a:pos x="15239" y="290868"/>
              </a:cxn>
              <a:cxn ang="0">
                <a:pos x="11430" y="290423"/>
              </a:cxn>
              <a:cxn ang="0">
                <a:pos x="8508" y="289826"/>
              </a:cxn>
              <a:cxn ang="0">
                <a:pos x="6223" y="289077"/>
              </a:cxn>
              <a:cxn ang="0">
                <a:pos x="3937" y="288340"/>
              </a:cxn>
              <a:cxn ang="0">
                <a:pos x="2412" y="287362"/>
              </a:cxn>
              <a:cxn ang="0">
                <a:pos x="1397" y="286181"/>
              </a:cxn>
              <a:cxn ang="0">
                <a:pos x="507" y="284987"/>
              </a:cxn>
              <a:cxn ang="0">
                <a:pos x="0" y="283641"/>
              </a:cxn>
              <a:cxn ang="0">
                <a:pos x="0" y="282155"/>
              </a:cxn>
              <a:cxn ang="0">
                <a:pos x="0" y="9397"/>
              </a:cxn>
              <a:cxn ang="0">
                <a:pos x="0" y="7873"/>
              </a:cxn>
              <a:cxn ang="0">
                <a:pos x="507" y="6476"/>
              </a:cxn>
              <a:cxn ang="0">
                <a:pos x="1397" y="5333"/>
              </a:cxn>
              <a:cxn ang="0">
                <a:pos x="2412" y="4190"/>
              </a:cxn>
              <a:cxn ang="0">
                <a:pos x="4063" y="3174"/>
              </a:cxn>
              <a:cxn ang="0">
                <a:pos x="6350" y="2412"/>
              </a:cxn>
              <a:cxn ang="0">
                <a:pos x="8636" y="1650"/>
              </a:cxn>
              <a:cxn ang="0">
                <a:pos x="11683" y="1142"/>
              </a:cxn>
              <a:cxn ang="0">
                <a:pos x="15367" y="634"/>
              </a:cxn>
              <a:cxn ang="0">
                <a:pos x="19050" y="253"/>
              </a:cxn>
              <a:cxn ang="0">
                <a:pos x="23749" y="0"/>
              </a:cxn>
              <a:cxn ang="0">
                <a:pos x="29463" y="0"/>
              </a:cxn>
            </a:cxnLst>
            <a:rect l="0" t="0" r="r" b="b"/>
            <a:pathLst>
              <a:path w="59055" h="292100">
                <a:moveTo>
                  <a:pt x="29463" y="0"/>
                </a:moveTo>
                <a:lnTo>
                  <a:pt x="35306" y="0"/>
                </a:lnTo>
                <a:lnTo>
                  <a:pt x="40005" y="253"/>
                </a:lnTo>
                <a:lnTo>
                  <a:pt x="57404" y="5333"/>
                </a:lnTo>
                <a:lnTo>
                  <a:pt x="58419" y="6476"/>
                </a:lnTo>
                <a:lnTo>
                  <a:pt x="58928" y="7873"/>
                </a:lnTo>
                <a:lnTo>
                  <a:pt x="58928" y="9397"/>
                </a:lnTo>
                <a:lnTo>
                  <a:pt x="58928" y="282155"/>
                </a:lnTo>
                <a:lnTo>
                  <a:pt x="58928" y="283641"/>
                </a:lnTo>
                <a:lnTo>
                  <a:pt x="58419" y="284987"/>
                </a:lnTo>
                <a:lnTo>
                  <a:pt x="57404" y="286181"/>
                </a:lnTo>
                <a:lnTo>
                  <a:pt x="56514" y="287362"/>
                </a:lnTo>
                <a:lnTo>
                  <a:pt x="43687" y="290868"/>
                </a:lnTo>
                <a:lnTo>
                  <a:pt x="40005" y="291312"/>
                </a:lnTo>
                <a:lnTo>
                  <a:pt x="35306" y="291541"/>
                </a:lnTo>
                <a:lnTo>
                  <a:pt x="29463" y="291541"/>
                </a:lnTo>
                <a:lnTo>
                  <a:pt x="23749" y="291541"/>
                </a:lnTo>
                <a:lnTo>
                  <a:pt x="19050" y="291312"/>
                </a:lnTo>
                <a:lnTo>
                  <a:pt x="15239" y="290868"/>
                </a:lnTo>
                <a:lnTo>
                  <a:pt x="11430" y="290423"/>
                </a:lnTo>
                <a:lnTo>
                  <a:pt x="8508" y="289826"/>
                </a:lnTo>
                <a:lnTo>
                  <a:pt x="6223" y="289077"/>
                </a:lnTo>
                <a:lnTo>
                  <a:pt x="3937" y="288340"/>
                </a:lnTo>
                <a:lnTo>
                  <a:pt x="2412" y="287362"/>
                </a:lnTo>
                <a:lnTo>
                  <a:pt x="1397" y="286181"/>
                </a:lnTo>
                <a:lnTo>
                  <a:pt x="507" y="284987"/>
                </a:lnTo>
                <a:lnTo>
                  <a:pt x="0" y="283641"/>
                </a:lnTo>
                <a:lnTo>
                  <a:pt x="0" y="282155"/>
                </a:lnTo>
                <a:lnTo>
                  <a:pt x="0" y="9397"/>
                </a:lnTo>
                <a:lnTo>
                  <a:pt x="0" y="7873"/>
                </a:lnTo>
                <a:lnTo>
                  <a:pt x="507" y="6476"/>
                </a:lnTo>
                <a:lnTo>
                  <a:pt x="1397" y="5333"/>
                </a:lnTo>
                <a:lnTo>
                  <a:pt x="2412" y="4190"/>
                </a:lnTo>
                <a:lnTo>
                  <a:pt x="4063" y="3174"/>
                </a:lnTo>
                <a:lnTo>
                  <a:pt x="6350" y="2412"/>
                </a:lnTo>
                <a:lnTo>
                  <a:pt x="8636" y="1650"/>
                </a:lnTo>
                <a:lnTo>
                  <a:pt x="11683" y="1142"/>
                </a:lnTo>
                <a:lnTo>
                  <a:pt x="15367" y="634"/>
                </a:lnTo>
                <a:lnTo>
                  <a:pt x="19050" y="253"/>
                </a:lnTo>
                <a:lnTo>
                  <a:pt x="23749" y="0"/>
                </a:lnTo>
                <a:lnTo>
                  <a:pt x="29463" y="0"/>
                </a:lnTo>
                <a:close/>
              </a:path>
            </a:pathLst>
          </a:custGeom>
          <a:noFill/>
          <a:ln w="9143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0" name="object 39"/>
          <p:cNvSpPr>
            <a:spLocks/>
          </p:cNvSpPr>
          <p:nvPr/>
        </p:nvSpPr>
        <p:spPr bwMode="auto">
          <a:xfrm>
            <a:off x="2546350" y="5514975"/>
            <a:ext cx="158750" cy="290513"/>
          </a:xfrm>
          <a:custGeom>
            <a:avLst/>
            <a:gdLst/>
            <a:ahLst/>
            <a:cxnLst>
              <a:cxn ang="0">
                <a:pos x="29464" y="0"/>
              </a:cxn>
              <a:cxn ang="0">
                <a:pos x="35306" y="0"/>
              </a:cxn>
              <a:cxn ang="0">
                <a:pos x="40005" y="253"/>
              </a:cxn>
              <a:cxn ang="0">
                <a:pos x="57404" y="5333"/>
              </a:cxn>
              <a:cxn ang="0">
                <a:pos x="58420" y="6476"/>
              </a:cxn>
              <a:cxn ang="0">
                <a:pos x="58928" y="7873"/>
              </a:cxn>
              <a:cxn ang="0">
                <a:pos x="58928" y="9397"/>
              </a:cxn>
              <a:cxn ang="0">
                <a:pos x="58928" y="241757"/>
              </a:cxn>
              <a:cxn ang="0">
                <a:pos x="149733" y="241757"/>
              </a:cxn>
              <a:cxn ang="0">
                <a:pos x="151256" y="241757"/>
              </a:cxn>
              <a:cxn ang="0">
                <a:pos x="152527" y="242163"/>
              </a:cxn>
              <a:cxn ang="0">
                <a:pos x="153670" y="242976"/>
              </a:cxn>
              <a:cxn ang="0">
                <a:pos x="154812" y="243801"/>
              </a:cxn>
              <a:cxn ang="0">
                <a:pos x="155702" y="245135"/>
              </a:cxn>
              <a:cxn ang="0">
                <a:pos x="156464" y="247002"/>
              </a:cxn>
              <a:cxn ang="0">
                <a:pos x="157226" y="248856"/>
              </a:cxn>
              <a:cxn ang="0">
                <a:pos x="157734" y="251320"/>
              </a:cxn>
              <a:cxn ang="0">
                <a:pos x="158115" y="254368"/>
              </a:cxn>
              <a:cxn ang="0">
                <a:pos x="158496" y="257416"/>
              </a:cxn>
              <a:cxn ang="0">
                <a:pos x="158750" y="261175"/>
              </a:cxn>
              <a:cxn ang="0">
                <a:pos x="158750" y="265633"/>
              </a:cxn>
              <a:cxn ang="0">
                <a:pos x="158750" y="270103"/>
              </a:cxn>
              <a:cxn ang="0">
                <a:pos x="156464" y="284505"/>
              </a:cxn>
              <a:cxn ang="0">
                <a:pos x="155702" y="286511"/>
              </a:cxn>
              <a:cxn ang="0">
                <a:pos x="154812" y="287959"/>
              </a:cxn>
              <a:cxn ang="0">
                <a:pos x="153670" y="288861"/>
              </a:cxn>
              <a:cxn ang="0">
                <a:pos x="152527" y="289750"/>
              </a:cxn>
              <a:cxn ang="0">
                <a:pos x="151256" y="290194"/>
              </a:cxn>
              <a:cxn ang="0">
                <a:pos x="149733" y="290194"/>
              </a:cxn>
              <a:cxn ang="0">
                <a:pos x="17399" y="290194"/>
              </a:cxn>
              <a:cxn ang="0">
                <a:pos x="12446" y="290194"/>
              </a:cxn>
              <a:cxn ang="0">
                <a:pos x="8381" y="288747"/>
              </a:cxn>
              <a:cxn ang="0">
                <a:pos x="4953" y="285838"/>
              </a:cxn>
              <a:cxn ang="0">
                <a:pos x="1651" y="282943"/>
              </a:cxn>
              <a:cxn ang="0">
                <a:pos x="0" y="278218"/>
              </a:cxn>
              <a:cxn ang="0">
                <a:pos x="0" y="271665"/>
              </a:cxn>
              <a:cxn ang="0">
                <a:pos x="0" y="9397"/>
              </a:cxn>
              <a:cxn ang="0">
                <a:pos x="0" y="7873"/>
              </a:cxn>
              <a:cxn ang="0">
                <a:pos x="508" y="6476"/>
              </a:cxn>
              <a:cxn ang="0">
                <a:pos x="1397" y="5333"/>
              </a:cxn>
              <a:cxn ang="0">
                <a:pos x="2412" y="4190"/>
              </a:cxn>
              <a:cxn ang="0">
                <a:pos x="3937" y="3174"/>
              </a:cxn>
              <a:cxn ang="0">
                <a:pos x="6223" y="2412"/>
              </a:cxn>
              <a:cxn ang="0">
                <a:pos x="8509" y="1650"/>
              </a:cxn>
              <a:cxn ang="0">
                <a:pos x="11430" y="1142"/>
              </a:cxn>
              <a:cxn ang="0">
                <a:pos x="15240" y="634"/>
              </a:cxn>
              <a:cxn ang="0">
                <a:pos x="19050" y="253"/>
              </a:cxn>
              <a:cxn ang="0">
                <a:pos x="23749" y="0"/>
              </a:cxn>
              <a:cxn ang="0">
                <a:pos x="29464" y="0"/>
              </a:cxn>
            </a:cxnLst>
            <a:rect l="0" t="0" r="r" b="b"/>
            <a:pathLst>
              <a:path w="158750" h="290195">
                <a:moveTo>
                  <a:pt x="29464" y="0"/>
                </a:moveTo>
                <a:lnTo>
                  <a:pt x="35306" y="0"/>
                </a:lnTo>
                <a:lnTo>
                  <a:pt x="40005" y="253"/>
                </a:lnTo>
                <a:lnTo>
                  <a:pt x="57404" y="5333"/>
                </a:lnTo>
                <a:lnTo>
                  <a:pt x="58420" y="6476"/>
                </a:lnTo>
                <a:lnTo>
                  <a:pt x="58928" y="7873"/>
                </a:lnTo>
                <a:lnTo>
                  <a:pt x="58928" y="9397"/>
                </a:lnTo>
                <a:lnTo>
                  <a:pt x="58928" y="241757"/>
                </a:lnTo>
                <a:lnTo>
                  <a:pt x="149733" y="241757"/>
                </a:lnTo>
                <a:lnTo>
                  <a:pt x="151256" y="241757"/>
                </a:lnTo>
                <a:lnTo>
                  <a:pt x="152527" y="242163"/>
                </a:lnTo>
                <a:lnTo>
                  <a:pt x="153670" y="242976"/>
                </a:lnTo>
                <a:lnTo>
                  <a:pt x="154812" y="243801"/>
                </a:lnTo>
                <a:lnTo>
                  <a:pt x="155702" y="245135"/>
                </a:lnTo>
                <a:lnTo>
                  <a:pt x="156464" y="247002"/>
                </a:lnTo>
                <a:lnTo>
                  <a:pt x="157226" y="248856"/>
                </a:lnTo>
                <a:lnTo>
                  <a:pt x="157734" y="251320"/>
                </a:lnTo>
                <a:lnTo>
                  <a:pt x="158115" y="254368"/>
                </a:lnTo>
                <a:lnTo>
                  <a:pt x="158496" y="257416"/>
                </a:lnTo>
                <a:lnTo>
                  <a:pt x="158750" y="261175"/>
                </a:lnTo>
                <a:lnTo>
                  <a:pt x="158750" y="265633"/>
                </a:lnTo>
                <a:lnTo>
                  <a:pt x="158750" y="270103"/>
                </a:lnTo>
                <a:lnTo>
                  <a:pt x="156464" y="284505"/>
                </a:lnTo>
                <a:lnTo>
                  <a:pt x="155702" y="286511"/>
                </a:lnTo>
                <a:lnTo>
                  <a:pt x="154812" y="287959"/>
                </a:lnTo>
                <a:lnTo>
                  <a:pt x="153670" y="288861"/>
                </a:lnTo>
                <a:lnTo>
                  <a:pt x="152527" y="289750"/>
                </a:lnTo>
                <a:lnTo>
                  <a:pt x="151256" y="290194"/>
                </a:lnTo>
                <a:lnTo>
                  <a:pt x="149733" y="290194"/>
                </a:lnTo>
                <a:lnTo>
                  <a:pt x="17399" y="290194"/>
                </a:lnTo>
                <a:lnTo>
                  <a:pt x="12446" y="290194"/>
                </a:lnTo>
                <a:lnTo>
                  <a:pt x="8381" y="288747"/>
                </a:lnTo>
                <a:lnTo>
                  <a:pt x="4953" y="285838"/>
                </a:lnTo>
                <a:lnTo>
                  <a:pt x="1651" y="282943"/>
                </a:lnTo>
                <a:lnTo>
                  <a:pt x="0" y="278218"/>
                </a:lnTo>
                <a:lnTo>
                  <a:pt x="0" y="271665"/>
                </a:lnTo>
                <a:lnTo>
                  <a:pt x="0" y="9397"/>
                </a:lnTo>
                <a:lnTo>
                  <a:pt x="0" y="7873"/>
                </a:lnTo>
                <a:lnTo>
                  <a:pt x="508" y="6476"/>
                </a:lnTo>
                <a:lnTo>
                  <a:pt x="1397" y="5333"/>
                </a:lnTo>
                <a:lnTo>
                  <a:pt x="2412" y="4190"/>
                </a:lnTo>
                <a:lnTo>
                  <a:pt x="3937" y="3174"/>
                </a:lnTo>
                <a:lnTo>
                  <a:pt x="6223" y="2412"/>
                </a:lnTo>
                <a:lnTo>
                  <a:pt x="8509" y="1650"/>
                </a:lnTo>
                <a:lnTo>
                  <a:pt x="11430" y="1142"/>
                </a:lnTo>
                <a:lnTo>
                  <a:pt x="15240" y="634"/>
                </a:lnTo>
                <a:lnTo>
                  <a:pt x="19050" y="253"/>
                </a:lnTo>
                <a:lnTo>
                  <a:pt x="23749" y="0"/>
                </a:lnTo>
                <a:lnTo>
                  <a:pt x="29464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1" name="object 40"/>
          <p:cNvSpPr>
            <a:spLocks/>
          </p:cNvSpPr>
          <p:nvPr/>
        </p:nvSpPr>
        <p:spPr bwMode="auto">
          <a:xfrm>
            <a:off x="2846388" y="5511800"/>
            <a:ext cx="247650" cy="298450"/>
          </a:xfrm>
          <a:custGeom>
            <a:avLst/>
            <a:gdLst/>
            <a:ahLst/>
            <a:cxnLst>
              <a:cxn ang="0">
                <a:pos x="192115" y="3869"/>
              </a:cxn>
              <a:cxn ang="0">
                <a:pos x="235712" y="19558"/>
              </a:cxn>
              <a:cxn ang="0">
                <a:pos x="246887" y="49784"/>
              </a:cxn>
              <a:cxn ang="0">
                <a:pos x="242315" y="72263"/>
              </a:cxn>
              <a:cxn ang="0">
                <a:pos x="240283" y="73406"/>
              </a:cxn>
              <a:cxn ang="0">
                <a:pos x="236981" y="73406"/>
              </a:cxn>
              <a:cxn ang="0">
                <a:pos x="229488" y="69342"/>
              </a:cxn>
              <a:cxn ang="0">
                <a:pos x="186817" y="51943"/>
              </a:cxn>
              <a:cxn ang="0">
                <a:pos x="142035" y="48458"/>
              </a:cxn>
              <a:cxn ang="0">
                <a:pos x="70395" y="98695"/>
              </a:cxn>
              <a:cxn ang="0">
                <a:pos x="60325" y="148869"/>
              </a:cxn>
              <a:cxn ang="0">
                <a:pos x="70520" y="201560"/>
              </a:cxn>
              <a:cxn ang="0">
                <a:pos x="140688" y="249366"/>
              </a:cxn>
              <a:cxn ang="0">
                <a:pos x="157099" y="249770"/>
              </a:cxn>
              <a:cxn ang="0">
                <a:pos x="169925" y="247535"/>
              </a:cxn>
              <a:cxn ang="0">
                <a:pos x="182244" y="243814"/>
              </a:cxn>
              <a:cxn ang="0">
                <a:pos x="187832" y="173875"/>
              </a:cxn>
              <a:cxn ang="0">
                <a:pos x="130428" y="173875"/>
              </a:cxn>
              <a:cxn ang="0">
                <a:pos x="126873" y="168846"/>
              </a:cxn>
              <a:cxn ang="0">
                <a:pos x="124587" y="159804"/>
              </a:cxn>
              <a:cxn ang="0">
                <a:pos x="124587" y="147599"/>
              </a:cxn>
              <a:cxn ang="0">
                <a:pos x="127634" y="132753"/>
              </a:cxn>
              <a:cxn ang="0">
                <a:pos x="129539" y="130670"/>
              </a:cxn>
              <a:cxn ang="0">
                <a:pos x="131699" y="129451"/>
              </a:cxn>
              <a:cxn ang="0">
                <a:pos x="230631" y="129451"/>
              </a:cxn>
              <a:cxn ang="0">
                <a:pos x="235203" y="129857"/>
              </a:cxn>
              <a:cxn ang="0">
                <a:pos x="238887" y="131495"/>
              </a:cxn>
              <a:cxn ang="0">
                <a:pos x="241934" y="134353"/>
              </a:cxn>
              <a:cxn ang="0">
                <a:pos x="244475" y="137960"/>
              </a:cxn>
              <a:cxn ang="0">
                <a:pos x="245871" y="142582"/>
              </a:cxn>
              <a:cxn ang="0">
                <a:pos x="246252" y="148196"/>
              </a:cxn>
              <a:cxn ang="0">
                <a:pos x="246252" y="267627"/>
              </a:cxn>
              <a:cxn ang="0">
                <a:pos x="209169" y="290918"/>
              </a:cxn>
              <a:cxn ang="0">
                <a:pos x="155320" y="298665"/>
              </a:cxn>
              <a:cxn ang="0">
                <a:pos x="99564" y="293077"/>
              </a:cxn>
              <a:cxn ang="0">
                <a:pos x="30160" y="249984"/>
              </a:cxn>
              <a:cxn ang="0">
                <a:pos x="638" y="169176"/>
              </a:cxn>
              <a:cxn ang="0">
                <a:pos x="668" y="135145"/>
              </a:cxn>
              <a:cxn ang="0">
                <a:pos x="31886" y="51124"/>
              </a:cxn>
              <a:cxn ang="0">
                <a:pos x="102828" y="5840"/>
              </a:cxn>
              <a:cxn ang="0">
                <a:pos x="150494" y="0"/>
              </a:cxn>
            </a:cxnLst>
            <a:rect l="0" t="0" r="r" b="b"/>
            <a:pathLst>
              <a:path w="247014" h="299085">
                <a:moveTo>
                  <a:pt x="150494" y="0"/>
                </a:moveTo>
                <a:lnTo>
                  <a:pt x="192115" y="3869"/>
                </a:lnTo>
                <a:lnTo>
                  <a:pt x="230631" y="16764"/>
                </a:lnTo>
                <a:lnTo>
                  <a:pt x="235712" y="19558"/>
                </a:lnTo>
                <a:lnTo>
                  <a:pt x="246887" y="42291"/>
                </a:lnTo>
                <a:lnTo>
                  <a:pt x="246887" y="49784"/>
                </a:lnTo>
                <a:lnTo>
                  <a:pt x="246887" y="54102"/>
                </a:lnTo>
                <a:lnTo>
                  <a:pt x="242315" y="72263"/>
                </a:lnTo>
                <a:lnTo>
                  <a:pt x="241426" y="73025"/>
                </a:lnTo>
                <a:lnTo>
                  <a:pt x="240283" y="73406"/>
                </a:lnTo>
                <a:lnTo>
                  <a:pt x="238887" y="73406"/>
                </a:lnTo>
                <a:lnTo>
                  <a:pt x="236981" y="73406"/>
                </a:lnTo>
                <a:lnTo>
                  <a:pt x="233806" y="72136"/>
                </a:lnTo>
                <a:lnTo>
                  <a:pt x="229488" y="69342"/>
                </a:lnTo>
                <a:lnTo>
                  <a:pt x="225170" y="66675"/>
                </a:lnTo>
                <a:lnTo>
                  <a:pt x="186817" y="51943"/>
                </a:lnTo>
                <a:lnTo>
                  <a:pt x="152273" y="48006"/>
                </a:lnTo>
                <a:lnTo>
                  <a:pt x="142035" y="48458"/>
                </a:lnTo>
                <a:lnTo>
                  <a:pt x="98583" y="64008"/>
                </a:lnTo>
                <a:lnTo>
                  <a:pt x="70395" y="98695"/>
                </a:lnTo>
                <a:lnTo>
                  <a:pt x="60729" y="137837"/>
                </a:lnTo>
                <a:lnTo>
                  <a:pt x="60325" y="148869"/>
                </a:lnTo>
                <a:lnTo>
                  <a:pt x="60731" y="160890"/>
                </a:lnTo>
                <a:lnTo>
                  <a:pt x="70520" y="201560"/>
                </a:lnTo>
                <a:lnTo>
                  <a:pt x="98377" y="235265"/>
                </a:lnTo>
                <a:lnTo>
                  <a:pt x="140688" y="249366"/>
                </a:lnTo>
                <a:lnTo>
                  <a:pt x="150494" y="249770"/>
                </a:lnTo>
                <a:lnTo>
                  <a:pt x="157099" y="249770"/>
                </a:lnTo>
                <a:lnTo>
                  <a:pt x="163575" y="249034"/>
                </a:lnTo>
                <a:lnTo>
                  <a:pt x="169925" y="247535"/>
                </a:lnTo>
                <a:lnTo>
                  <a:pt x="176275" y="246049"/>
                </a:lnTo>
                <a:lnTo>
                  <a:pt x="182244" y="243814"/>
                </a:lnTo>
                <a:lnTo>
                  <a:pt x="187832" y="240842"/>
                </a:lnTo>
                <a:lnTo>
                  <a:pt x="187832" y="173875"/>
                </a:lnTo>
                <a:lnTo>
                  <a:pt x="133095" y="173875"/>
                </a:lnTo>
                <a:lnTo>
                  <a:pt x="130428" y="173875"/>
                </a:lnTo>
                <a:lnTo>
                  <a:pt x="128269" y="172199"/>
                </a:lnTo>
                <a:lnTo>
                  <a:pt x="126873" y="168846"/>
                </a:lnTo>
                <a:lnTo>
                  <a:pt x="125349" y="165493"/>
                </a:lnTo>
                <a:lnTo>
                  <a:pt x="124587" y="159804"/>
                </a:lnTo>
                <a:lnTo>
                  <a:pt x="124587" y="151765"/>
                </a:lnTo>
                <a:lnTo>
                  <a:pt x="124587" y="147599"/>
                </a:lnTo>
                <a:lnTo>
                  <a:pt x="126873" y="134467"/>
                </a:lnTo>
                <a:lnTo>
                  <a:pt x="127634" y="132753"/>
                </a:lnTo>
                <a:lnTo>
                  <a:pt x="128524" y="131495"/>
                </a:lnTo>
                <a:lnTo>
                  <a:pt x="129539" y="130670"/>
                </a:lnTo>
                <a:lnTo>
                  <a:pt x="130556" y="129857"/>
                </a:lnTo>
                <a:lnTo>
                  <a:pt x="131699" y="129451"/>
                </a:lnTo>
                <a:lnTo>
                  <a:pt x="133095" y="129451"/>
                </a:lnTo>
                <a:lnTo>
                  <a:pt x="230631" y="129451"/>
                </a:lnTo>
                <a:lnTo>
                  <a:pt x="233044" y="129451"/>
                </a:lnTo>
                <a:lnTo>
                  <a:pt x="235203" y="129857"/>
                </a:lnTo>
                <a:lnTo>
                  <a:pt x="236981" y="130670"/>
                </a:lnTo>
                <a:lnTo>
                  <a:pt x="238887" y="131495"/>
                </a:lnTo>
                <a:lnTo>
                  <a:pt x="240537" y="132715"/>
                </a:lnTo>
                <a:lnTo>
                  <a:pt x="241934" y="134353"/>
                </a:lnTo>
                <a:lnTo>
                  <a:pt x="243331" y="135991"/>
                </a:lnTo>
                <a:lnTo>
                  <a:pt x="244475" y="137960"/>
                </a:lnTo>
                <a:lnTo>
                  <a:pt x="245109" y="140271"/>
                </a:lnTo>
                <a:lnTo>
                  <a:pt x="245871" y="142582"/>
                </a:lnTo>
                <a:lnTo>
                  <a:pt x="246252" y="145224"/>
                </a:lnTo>
                <a:lnTo>
                  <a:pt x="246252" y="148196"/>
                </a:lnTo>
                <a:lnTo>
                  <a:pt x="246252" y="263169"/>
                </a:lnTo>
                <a:lnTo>
                  <a:pt x="246252" y="267627"/>
                </a:lnTo>
                <a:lnTo>
                  <a:pt x="245490" y="271538"/>
                </a:lnTo>
                <a:lnTo>
                  <a:pt x="209169" y="290918"/>
                </a:lnTo>
                <a:lnTo>
                  <a:pt x="170942" y="297548"/>
                </a:lnTo>
                <a:lnTo>
                  <a:pt x="155320" y="298665"/>
                </a:lnTo>
                <a:lnTo>
                  <a:pt x="147319" y="298665"/>
                </a:lnTo>
                <a:lnTo>
                  <a:pt x="99564" y="293077"/>
                </a:lnTo>
                <a:lnTo>
                  <a:pt x="60198" y="276561"/>
                </a:lnTo>
                <a:lnTo>
                  <a:pt x="30160" y="249984"/>
                </a:lnTo>
                <a:lnTo>
                  <a:pt x="10032" y="213944"/>
                </a:lnTo>
                <a:lnTo>
                  <a:pt x="638" y="169176"/>
                </a:lnTo>
                <a:lnTo>
                  <a:pt x="0" y="152438"/>
                </a:lnTo>
                <a:lnTo>
                  <a:pt x="668" y="135145"/>
                </a:lnTo>
                <a:lnTo>
                  <a:pt x="10794" y="88709"/>
                </a:lnTo>
                <a:lnTo>
                  <a:pt x="31886" y="51124"/>
                </a:lnTo>
                <a:lnTo>
                  <a:pt x="62785" y="23256"/>
                </a:lnTo>
                <a:lnTo>
                  <a:pt x="102828" y="5840"/>
                </a:lnTo>
                <a:lnTo>
                  <a:pt x="133828" y="644"/>
                </a:lnTo>
                <a:lnTo>
                  <a:pt x="150494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2" name="object 41"/>
          <p:cNvSpPr>
            <a:spLocks/>
          </p:cNvSpPr>
          <p:nvPr/>
        </p:nvSpPr>
        <p:spPr bwMode="auto">
          <a:xfrm>
            <a:off x="5564188" y="5510213"/>
            <a:ext cx="273050" cy="300037"/>
          </a:xfrm>
          <a:custGeom>
            <a:avLst/>
            <a:gdLst/>
            <a:ahLst/>
            <a:cxnLst>
              <a:cxn ang="0">
                <a:pos x="139446" y="0"/>
              </a:cxn>
              <a:cxn ang="0">
                <a:pos x="184380" y="4929"/>
              </a:cxn>
              <a:cxn ang="0">
                <a:pos x="220424" y="19764"/>
              </a:cxn>
              <a:cxn ang="0">
                <a:pos x="254142" y="55910"/>
              </a:cxn>
              <a:cxn ang="0">
                <a:pos x="268555" y="95551"/>
              </a:cxn>
              <a:cxn ang="0">
                <a:pos x="273431" y="146215"/>
              </a:cxn>
              <a:cxn ang="0">
                <a:pos x="272881" y="163714"/>
              </a:cxn>
              <a:cxn ang="0">
                <a:pos x="264541" y="210515"/>
              </a:cxn>
              <a:cxn ang="0">
                <a:pos x="246181" y="248207"/>
              </a:cxn>
              <a:cxn ang="0">
                <a:pos x="218186" y="276034"/>
              </a:cxn>
              <a:cxn ang="0">
                <a:pos x="180760" y="293301"/>
              </a:cxn>
              <a:cxn ang="0">
                <a:pos x="134112" y="299135"/>
              </a:cxn>
              <a:cxn ang="0">
                <a:pos x="117798" y="298585"/>
              </a:cxn>
              <a:cxn ang="0">
                <a:pos x="75311" y="290322"/>
              </a:cxn>
              <a:cxn ang="0">
                <a:pos x="33401" y="263423"/>
              </a:cxn>
              <a:cxn ang="0">
                <a:pos x="13023" y="230776"/>
              </a:cxn>
              <a:cxn ang="0">
                <a:pos x="2095" y="186964"/>
              </a:cxn>
              <a:cxn ang="0">
                <a:pos x="0" y="151358"/>
              </a:cxn>
              <a:cxn ang="0">
                <a:pos x="549" y="134272"/>
              </a:cxn>
              <a:cxn ang="0">
                <a:pos x="8890" y="88290"/>
              </a:cxn>
              <a:cxn ang="0">
                <a:pos x="27195" y="50975"/>
              </a:cxn>
              <a:cxn ang="0">
                <a:pos x="55181" y="23304"/>
              </a:cxn>
              <a:cxn ang="0">
                <a:pos x="92618" y="5947"/>
              </a:cxn>
              <a:cxn ang="0">
                <a:pos x="139446" y="0"/>
              </a:cxn>
            </a:cxnLst>
            <a:rect l="0" t="0" r="r" b="b"/>
            <a:pathLst>
              <a:path w="273685" h="299720">
                <a:moveTo>
                  <a:pt x="139446" y="0"/>
                </a:moveTo>
                <a:lnTo>
                  <a:pt x="184380" y="4929"/>
                </a:lnTo>
                <a:lnTo>
                  <a:pt x="220424" y="19764"/>
                </a:lnTo>
                <a:lnTo>
                  <a:pt x="254142" y="55910"/>
                </a:lnTo>
                <a:lnTo>
                  <a:pt x="268555" y="95551"/>
                </a:lnTo>
                <a:lnTo>
                  <a:pt x="273431" y="146215"/>
                </a:lnTo>
                <a:lnTo>
                  <a:pt x="272881" y="163714"/>
                </a:lnTo>
                <a:lnTo>
                  <a:pt x="264541" y="210515"/>
                </a:lnTo>
                <a:lnTo>
                  <a:pt x="246181" y="248207"/>
                </a:lnTo>
                <a:lnTo>
                  <a:pt x="218186" y="276034"/>
                </a:lnTo>
                <a:lnTo>
                  <a:pt x="180760" y="293301"/>
                </a:lnTo>
                <a:lnTo>
                  <a:pt x="134112" y="299135"/>
                </a:lnTo>
                <a:lnTo>
                  <a:pt x="117798" y="298585"/>
                </a:lnTo>
                <a:lnTo>
                  <a:pt x="75311" y="290322"/>
                </a:lnTo>
                <a:lnTo>
                  <a:pt x="33401" y="263423"/>
                </a:lnTo>
                <a:lnTo>
                  <a:pt x="13023" y="230776"/>
                </a:lnTo>
                <a:lnTo>
                  <a:pt x="2095" y="186964"/>
                </a:lnTo>
                <a:lnTo>
                  <a:pt x="0" y="151358"/>
                </a:lnTo>
                <a:lnTo>
                  <a:pt x="549" y="134272"/>
                </a:lnTo>
                <a:lnTo>
                  <a:pt x="8890" y="88290"/>
                </a:lnTo>
                <a:lnTo>
                  <a:pt x="27195" y="50975"/>
                </a:lnTo>
                <a:lnTo>
                  <a:pt x="55181" y="23304"/>
                </a:lnTo>
                <a:lnTo>
                  <a:pt x="92618" y="5947"/>
                </a:lnTo>
                <a:lnTo>
                  <a:pt x="139446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3" name="object 42"/>
          <p:cNvSpPr>
            <a:spLocks/>
          </p:cNvSpPr>
          <p:nvPr/>
        </p:nvSpPr>
        <p:spPr bwMode="auto">
          <a:xfrm>
            <a:off x="8435975" y="5495925"/>
            <a:ext cx="60325" cy="223838"/>
          </a:xfrm>
          <a:custGeom>
            <a:avLst/>
            <a:gdLst/>
            <a:ahLst/>
            <a:cxnLst>
              <a:cxn ang="0">
                <a:pos x="30352" y="0"/>
              </a:cxn>
              <a:cxn ang="0">
                <a:pos x="36322" y="0"/>
              </a:cxn>
              <a:cxn ang="0">
                <a:pos x="41275" y="253"/>
              </a:cxn>
              <a:cxn ang="0">
                <a:pos x="45084" y="762"/>
              </a:cxn>
              <a:cxn ang="0">
                <a:pos x="49022" y="1269"/>
              </a:cxn>
              <a:cxn ang="0">
                <a:pos x="52070" y="2031"/>
              </a:cxn>
              <a:cxn ang="0">
                <a:pos x="54355" y="3047"/>
              </a:cxn>
              <a:cxn ang="0">
                <a:pos x="56642" y="4063"/>
              </a:cxn>
              <a:cxn ang="0">
                <a:pos x="58293" y="5206"/>
              </a:cxn>
              <a:cxn ang="0">
                <a:pos x="59308" y="6603"/>
              </a:cxn>
              <a:cxn ang="0">
                <a:pos x="60198" y="8000"/>
              </a:cxn>
              <a:cxn ang="0">
                <a:pos x="60705" y="9652"/>
              </a:cxn>
              <a:cxn ang="0">
                <a:pos x="60705" y="11684"/>
              </a:cxn>
              <a:cxn ang="0">
                <a:pos x="54991" y="214337"/>
              </a:cxn>
              <a:cxn ang="0">
                <a:pos x="54736" y="215823"/>
              </a:cxn>
              <a:cxn ang="0">
                <a:pos x="54355" y="217169"/>
              </a:cxn>
              <a:cxn ang="0">
                <a:pos x="53594" y="218351"/>
              </a:cxn>
              <a:cxn ang="0">
                <a:pos x="52831" y="219544"/>
              </a:cxn>
              <a:cxn ang="0">
                <a:pos x="51561" y="220548"/>
              </a:cxn>
              <a:cxn ang="0">
                <a:pos x="49656" y="221373"/>
              </a:cxn>
              <a:cxn ang="0">
                <a:pos x="47878" y="222186"/>
              </a:cxn>
              <a:cxn ang="0">
                <a:pos x="45339" y="222821"/>
              </a:cxn>
              <a:cxn ang="0">
                <a:pos x="42036" y="223265"/>
              </a:cxn>
              <a:cxn ang="0">
                <a:pos x="38861" y="223710"/>
              </a:cxn>
              <a:cxn ang="0">
                <a:pos x="34925" y="223939"/>
              </a:cxn>
              <a:cxn ang="0">
                <a:pos x="30352" y="223939"/>
              </a:cxn>
              <a:cxn ang="0">
                <a:pos x="25653" y="223939"/>
              </a:cxn>
              <a:cxn ang="0">
                <a:pos x="21717" y="223710"/>
              </a:cxn>
              <a:cxn ang="0">
                <a:pos x="18542" y="223265"/>
              </a:cxn>
              <a:cxn ang="0">
                <a:pos x="15367" y="222821"/>
              </a:cxn>
              <a:cxn ang="0">
                <a:pos x="7111" y="218351"/>
              </a:cxn>
              <a:cxn ang="0">
                <a:pos x="6350" y="217169"/>
              </a:cxn>
              <a:cxn ang="0">
                <a:pos x="5969" y="215823"/>
              </a:cxn>
              <a:cxn ang="0">
                <a:pos x="5842" y="214337"/>
              </a:cxn>
              <a:cxn ang="0">
                <a:pos x="0" y="11684"/>
              </a:cxn>
              <a:cxn ang="0">
                <a:pos x="0" y="9652"/>
              </a:cxn>
              <a:cxn ang="0">
                <a:pos x="507" y="8000"/>
              </a:cxn>
              <a:cxn ang="0">
                <a:pos x="1397" y="6477"/>
              </a:cxn>
              <a:cxn ang="0">
                <a:pos x="2285" y="4953"/>
              </a:cxn>
              <a:cxn ang="0">
                <a:pos x="24383" y="0"/>
              </a:cxn>
              <a:cxn ang="0">
                <a:pos x="30352" y="0"/>
              </a:cxn>
            </a:cxnLst>
            <a:rect l="0" t="0" r="r" b="b"/>
            <a:pathLst>
              <a:path w="60959" h="224154">
                <a:moveTo>
                  <a:pt x="30352" y="0"/>
                </a:moveTo>
                <a:lnTo>
                  <a:pt x="36322" y="0"/>
                </a:lnTo>
                <a:lnTo>
                  <a:pt x="41275" y="253"/>
                </a:lnTo>
                <a:lnTo>
                  <a:pt x="45084" y="762"/>
                </a:lnTo>
                <a:lnTo>
                  <a:pt x="49022" y="1269"/>
                </a:lnTo>
                <a:lnTo>
                  <a:pt x="52070" y="2031"/>
                </a:lnTo>
                <a:lnTo>
                  <a:pt x="54355" y="3047"/>
                </a:lnTo>
                <a:lnTo>
                  <a:pt x="56642" y="4063"/>
                </a:lnTo>
                <a:lnTo>
                  <a:pt x="58293" y="5206"/>
                </a:lnTo>
                <a:lnTo>
                  <a:pt x="59308" y="6603"/>
                </a:lnTo>
                <a:lnTo>
                  <a:pt x="60198" y="8000"/>
                </a:lnTo>
                <a:lnTo>
                  <a:pt x="60705" y="9652"/>
                </a:lnTo>
                <a:lnTo>
                  <a:pt x="60705" y="11684"/>
                </a:lnTo>
                <a:lnTo>
                  <a:pt x="54991" y="214337"/>
                </a:lnTo>
                <a:lnTo>
                  <a:pt x="54736" y="215823"/>
                </a:lnTo>
                <a:lnTo>
                  <a:pt x="54355" y="217169"/>
                </a:lnTo>
                <a:lnTo>
                  <a:pt x="53594" y="218351"/>
                </a:lnTo>
                <a:lnTo>
                  <a:pt x="52831" y="219544"/>
                </a:lnTo>
                <a:lnTo>
                  <a:pt x="51561" y="220548"/>
                </a:lnTo>
                <a:lnTo>
                  <a:pt x="49656" y="221373"/>
                </a:lnTo>
                <a:lnTo>
                  <a:pt x="47878" y="222186"/>
                </a:lnTo>
                <a:lnTo>
                  <a:pt x="45339" y="222821"/>
                </a:lnTo>
                <a:lnTo>
                  <a:pt x="42036" y="223265"/>
                </a:lnTo>
                <a:lnTo>
                  <a:pt x="38861" y="223710"/>
                </a:lnTo>
                <a:lnTo>
                  <a:pt x="34925" y="223939"/>
                </a:lnTo>
                <a:lnTo>
                  <a:pt x="30352" y="223939"/>
                </a:lnTo>
                <a:lnTo>
                  <a:pt x="25653" y="223939"/>
                </a:lnTo>
                <a:lnTo>
                  <a:pt x="21717" y="223710"/>
                </a:lnTo>
                <a:lnTo>
                  <a:pt x="18542" y="223265"/>
                </a:lnTo>
                <a:lnTo>
                  <a:pt x="15367" y="222821"/>
                </a:lnTo>
                <a:lnTo>
                  <a:pt x="7111" y="218351"/>
                </a:lnTo>
                <a:lnTo>
                  <a:pt x="6350" y="217169"/>
                </a:lnTo>
                <a:lnTo>
                  <a:pt x="5969" y="215823"/>
                </a:lnTo>
                <a:lnTo>
                  <a:pt x="5842" y="214337"/>
                </a:lnTo>
                <a:lnTo>
                  <a:pt x="0" y="11684"/>
                </a:lnTo>
                <a:lnTo>
                  <a:pt x="0" y="9652"/>
                </a:lnTo>
                <a:lnTo>
                  <a:pt x="507" y="8000"/>
                </a:lnTo>
                <a:lnTo>
                  <a:pt x="1397" y="6477"/>
                </a:lnTo>
                <a:lnTo>
                  <a:pt x="2285" y="4953"/>
                </a:lnTo>
                <a:lnTo>
                  <a:pt x="24383" y="0"/>
                </a:lnTo>
                <a:lnTo>
                  <a:pt x="30352" y="0"/>
                </a:lnTo>
                <a:close/>
              </a:path>
            </a:pathLst>
          </a:custGeom>
          <a:noFill/>
          <a:ln w="9144">
            <a:solidFill>
              <a:srgbClr val="5C43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4" name="object 43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601663" y="322263"/>
            <a:ext cx="8070850" cy="1284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98" name="object 3"/>
          <p:cNvSpPr txBox="1">
            <a:spLocks noChangeArrowheads="1"/>
          </p:cNvSpPr>
          <p:nvPr/>
        </p:nvSpPr>
        <p:spPr bwMode="auto">
          <a:xfrm>
            <a:off x="8429625" y="6443663"/>
            <a:ext cx="177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n-US"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object 4"/>
          <p:cNvSpPr>
            <a:spLocks noChangeArrowheads="1"/>
          </p:cNvSpPr>
          <p:nvPr/>
        </p:nvSpPr>
        <p:spPr bwMode="auto">
          <a:xfrm>
            <a:off x="533400" y="1412875"/>
            <a:ext cx="4543425" cy="4524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0" name="object 5"/>
          <p:cNvSpPr>
            <a:spLocks noChangeArrowheads="1"/>
          </p:cNvSpPr>
          <p:nvPr/>
        </p:nvSpPr>
        <p:spPr bwMode="auto">
          <a:xfrm>
            <a:off x="5148263" y="2781300"/>
            <a:ext cx="3286125" cy="3057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50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General maintenance functions – General</a:t>
            </a:r>
            <a:r>
              <a:rPr spc="-160" dirty="0"/>
              <a:t> </a:t>
            </a:r>
            <a:r>
              <a:rPr dirty="0"/>
              <a:t>downloads</a:t>
            </a:r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1216025" y="692150"/>
            <a:ext cx="6696075" cy="6073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object 4"/>
          <p:cNvSpPr>
            <a:spLocks/>
          </p:cNvSpPr>
          <p:nvPr/>
        </p:nvSpPr>
        <p:spPr bwMode="auto">
          <a:xfrm>
            <a:off x="3132138" y="2781300"/>
            <a:ext cx="1223962" cy="71438"/>
          </a:xfrm>
          <a:custGeom>
            <a:avLst/>
            <a:gdLst/>
            <a:ahLst/>
            <a:cxnLst>
              <a:cxn ang="0">
                <a:pos x="0" y="71119"/>
              </a:cxn>
              <a:cxn ang="0">
                <a:pos x="1224153" y="71119"/>
              </a:cxn>
              <a:cxn ang="0">
                <a:pos x="1224153" y="0"/>
              </a:cxn>
              <a:cxn ang="0">
                <a:pos x="0" y="0"/>
              </a:cxn>
              <a:cxn ang="0">
                <a:pos x="0" y="71119"/>
              </a:cxn>
            </a:cxnLst>
            <a:rect l="0" t="0" r="r" b="b"/>
            <a:pathLst>
              <a:path w="1224279" h="71119">
                <a:moveTo>
                  <a:pt x="0" y="71119"/>
                </a:moveTo>
                <a:lnTo>
                  <a:pt x="1224153" y="71119"/>
                </a:lnTo>
                <a:lnTo>
                  <a:pt x="1224153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object 5"/>
          <p:cNvSpPr>
            <a:spLocks/>
          </p:cNvSpPr>
          <p:nvPr/>
        </p:nvSpPr>
        <p:spPr bwMode="auto">
          <a:xfrm>
            <a:off x="3132138" y="2349500"/>
            <a:ext cx="71437" cy="431800"/>
          </a:xfrm>
          <a:custGeom>
            <a:avLst/>
            <a:gdLst/>
            <a:ahLst/>
            <a:cxnLst>
              <a:cxn ang="0">
                <a:pos x="0" y="431800"/>
              </a:cxn>
              <a:cxn ang="0">
                <a:pos x="72009" y="431800"/>
              </a:cxn>
              <a:cxn ang="0">
                <a:pos x="72009" y="0"/>
              </a:cxn>
              <a:cxn ang="0">
                <a:pos x="0" y="0"/>
              </a:cxn>
              <a:cxn ang="0">
                <a:pos x="0" y="431800"/>
              </a:cxn>
            </a:cxnLst>
            <a:rect l="0" t="0" r="r" b="b"/>
            <a:pathLst>
              <a:path w="72389" h="431800">
                <a:moveTo>
                  <a:pt x="0" y="431800"/>
                </a:moveTo>
                <a:lnTo>
                  <a:pt x="72009" y="431800"/>
                </a:lnTo>
                <a:lnTo>
                  <a:pt x="72009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object 6"/>
          <p:cNvSpPr>
            <a:spLocks/>
          </p:cNvSpPr>
          <p:nvPr/>
        </p:nvSpPr>
        <p:spPr bwMode="auto">
          <a:xfrm>
            <a:off x="3132138" y="2276475"/>
            <a:ext cx="1223962" cy="73025"/>
          </a:xfrm>
          <a:custGeom>
            <a:avLst/>
            <a:gdLst/>
            <a:ahLst/>
            <a:cxnLst>
              <a:cxn ang="0">
                <a:pos x="0" y="72390"/>
              </a:cxn>
              <a:cxn ang="0">
                <a:pos x="1224153" y="72390"/>
              </a:cxn>
              <a:cxn ang="0">
                <a:pos x="1224153" y="0"/>
              </a:cxn>
              <a:cxn ang="0">
                <a:pos x="0" y="0"/>
              </a:cxn>
              <a:cxn ang="0">
                <a:pos x="0" y="72390"/>
              </a:cxn>
            </a:cxnLst>
            <a:rect l="0" t="0" r="r" b="b"/>
            <a:pathLst>
              <a:path w="1224279" h="72389">
                <a:moveTo>
                  <a:pt x="0" y="72390"/>
                </a:moveTo>
                <a:lnTo>
                  <a:pt x="1224153" y="72390"/>
                </a:lnTo>
                <a:lnTo>
                  <a:pt x="1224153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2" name="object 7"/>
          <p:cNvSpPr>
            <a:spLocks/>
          </p:cNvSpPr>
          <p:nvPr/>
        </p:nvSpPr>
        <p:spPr bwMode="auto">
          <a:xfrm>
            <a:off x="4284663" y="2349500"/>
            <a:ext cx="71437" cy="431800"/>
          </a:xfrm>
          <a:custGeom>
            <a:avLst/>
            <a:gdLst/>
            <a:ahLst/>
            <a:cxnLst>
              <a:cxn ang="0">
                <a:pos x="72009" y="0"/>
              </a:cxn>
              <a:cxn ang="0">
                <a:pos x="0" y="0"/>
              </a:cxn>
              <a:cxn ang="0">
                <a:pos x="0" y="432054"/>
              </a:cxn>
              <a:cxn ang="0">
                <a:pos x="72009" y="432054"/>
              </a:cxn>
              <a:cxn ang="0">
                <a:pos x="72009" y="0"/>
              </a:cxn>
            </a:cxnLst>
            <a:rect l="0" t="0" r="r" b="b"/>
            <a:pathLst>
              <a:path w="72389" h="432435">
                <a:moveTo>
                  <a:pt x="72009" y="0"/>
                </a:moveTo>
                <a:lnTo>
                  <a:pt x="0" y="0"/>
                </a:lnTo>
                <a:lnTo>
                  <a:pt x="0" y="432054"/>
                </a:lnTo>
                <a:lnTo>
                  <a:pt x="72009" y="432054"/>
                </a:lnTo>
                <a:lnTo>
                  <a:pt x="72009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3" name="object 8"/>
          <p:cNvSpPr>
            <a:spLocks/>
          </p:cNvSpPr>
          <p:nvPr/>
        </p:nvSpPr>
        <p:spPr bwMode="auto">
          <a:xfrm>
            <a:off x="3132138" y="2276475"/>
            <a:ext cx="1223962" cy="576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153" y="0"/>
              </a:cxn>
              <a:cxn ang="0">
                <a:pos x="1224153" y="576072"/>
              </a:cxn>
              <a:cxn ang="0">
                <a:pos x="0" y="576072"/>
              </a:cxn>
              <a:cxn ang="0">
                <a:pos x="0" y="0"/>
              </a:cxn>
            </a:cxnLst>
            <a:rect l="0" t="0" r="r" b="b"/>
            <a:pathLst>
              <a:path w="1224279" h="576580">
                <a:moveTo>
                  <a:pt x="0" y="0"/>
                </a:moveTo>
                <a:lnTo>
                  <a:pt x="1224153" y="0"/>
                </a:lnTo>
                <a:lnTo>
                  <a:pt x="122415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4" name="object 9"/>
          <p:cNvSpPr>
            <a:spLocks/>
          </p:cNvSpPr>
          <p:nvPr/>
        </p:nvSpPr>
        <p:spPr bwMode="auto">
          <a:xfrm>
            <a:off x="3203575" y="2349500"/>
            <a:ext cx="1081088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54"/>
              </a:cxn>
              <a:cxn ang="0">
                <a:pos x="1080134" y="432054"/>
              </a:cxn>
              <a:cxn ang="0">
                <a:pos x="1080134" y="0"/>
              </a:cxn>
              <a:cxn ang="0">
                <a:pos x="0" y="0"/>
              </a:cxn>
            </a:cxnLst>
            <a:rect l="0" t="0" r="r" b="b"/>
            <a:pathLst>
              <a:path w="1080135" h="432435">
                <a:moveTo>
                  <a:pt x="0" y="0"/>
                </a:moveTo>
                <a:lnTo>
                  <a:pt x="0" y="432054"/>
                </a:lnTo>
                <a:lnTo>
                  <a:pt x="1080134" y="432054"/>
                </a:lnTo>
                <a:lnTo>
                  <a:pt x="1080134" y="0"/>
                </a:lnTo>
                <a:lnTo>
                  <a:pt x="0" y="0"/>
                </a:lnTo>
                <a:close/>
              </a:path>
            </a:pathLst>
          </a:custGeom>
          <a:noFill/>
          <a:ln w="25399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5" name="object 10"/>
          <p:cNvSpPr>
            <a:spLocks/>
          </p:cNvSpPr>
          <p:nvPr/>
        </p:nvSpPr>
        <p:spPr bwMode="auto">
          <a:xfrm>
            <a:off x="1187450" y="6210300"/>
            <a:ext cx="1512888" cy="98425"/>
          </a:xfrm>
          <a:custGeom>
            <a:avLst/>
            <a:gdLst/>
            <a:ahLst/>
            <a:cxnLst>
              <a:cxn ang="0">
                <a:pos x="0" y="99059"/>
              </a:cxn>
              <a:cxn ang="0">
                <a:pos x="1512138" y="99059"/>
              </a:cxn>
              <a:cxn ang="0">
                <a:pos x="1512138" y="0"/>
              </a:cxn>
              <a:cxn ang="0">
                <a:pos x="0" y="0"/>
              </a:cxn>
              <a:cxn ang="0">
                <a:pos x="0" y="99059"/>
              </a:cxn>
            </a:cxnLst>
            <a:rect l="0" t="0" r="r" b="b"/>
            <a:pathLst>
              <a:path w="1512570" h="99060">
                <a:moveTo>
                  <a:pt x="0" y="99059"/>
                </a:moveTo>
                <a:lnTo>
                  <a:pt x="1512138" y="99059"/>
                </a:lnTo>
                <a:lnTo>
                  <a:pt x="1512138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6" name="object 11"/>
          <p:cNvSpPr>
            <a:spLocks/>
          </p:cNvSpPr>
          <p:nvPr/>
        </p:nvSpPr>
        <p:spPr bwMode="auto">
          <a:xfrm>
            <a:off x="1187450" y="5616575"/>
            <a:ext cx="100013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99009" y="594360"/>
              </a:cxn>
              <a:cxn ang="0">
                <a:pos x="99009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99059" h="594360">
                <a:moveTo>
                  <a:pt x="0" y="594360"/>
                </a:moveTo>
                <a:lnTo>
                  <a:pt x="99009" y="594360"/>
                </a:lnTo>
                <a:lnTo>
                  <a:pt x="99009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7" name="object 12"/>
          <p:cNvSpPr>
            <a:spLocks/>
          </p:cNvSpPr>
          <p:nvPr/>
        </p:nvSpPr>
        <p:spPr bwMode="auto">
          <a:xfrm>
            <a:off x="1187450" y="5516563"/>
            <a:ext cx="1512888" cy="100012"/>
          </a:xfrm>
          <a:custGeom>
            <a:avLst/>
            <a:gdLst/>
            <a:ahLst/>
            <a:cxnLst>
              <a:cxn ang="0">
                <a:pos x="0" y="99060"/>
              </a:cxn>
              <a:cxn ang="0">
                <a:pos x="1512138" y="99060"/>
              </a:cxn>
              <a:cxn ang="0">
                <a:pos x="1512138" y="0"/>
              </a:cxn>
              <a:cxn ang="0">
                <a:pos x="0" y="0"/>
              </a:cxn>
              <a:cxn ang="0">
                <a:pos x="0" y="99060"/>
              </a:cxn>
            </a:cxnLst>
            <a:rect l="0" t="0" r="r" b="b"/>
            <a:pathLst>
              <a:path w="1512570" h="99060">
                <a:moveTo>
                  <a:pt x="0" y="99060"/>
                </a:moveTo>
                <a:lnTo>
                  <a:pt x="1512138" y="99060"/>
                </a:lnTo>
                <a:lnTo>
                  <a:pt x="1512138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8" name="object 13"/>
          <p:cNvSpPr>
            <a:spLocks/>
          </p:cNvSpPr>
          <p:nvPr/>
        </p:nvSpPr>
        <p:spPr bwMode="auto">
          <a:xfrm>
            <a:off x="2600325" y="5616575"/>
            <a:ext cx="100013" cy="593725"/>
          </a:xfrm>
          <a:custGeom>
            <a:avLst/>
            <a:gdLst/>
            <a:ahLst/>
            <a:cxnLst>
              <a:cxn ang="0">
                <a:pos x="98933" y="0"/>
              </a:cxn>
              <a:cxn ang="0">
                <a:pos x="0" y="0"/>
              </a:cxn>
              <a:cxn ang="0">
                <a:pos x="0" y="594067"/>
              </a:cxn>
              <a:cxn ang="0">
                <a:pos x="98933" y="594067"/>
              </a:cxn>
              <a:cxn ang="0">
                <a:pos x="98933" y="0"/>
              </a:cxn>
            </a:cxnLst>
            <a:rect l="0" t="0" r="r" b="b"/>
            <a:pathLst>
              <a:path w="99060" h="594360">
                <a:moveTo>
                  <a:pt x="98933" y="0"/>
                </a:moveTo>
                <a:lnTo>
                  <a:pt x="0" y="0"/>
                </a:lnTo>
                <a:lnTo>
                  <a:pt x="0" y="594067"/>
                </a:lnTo>
                <a:lnTo>
                  <a:pt x="98933" y="594067"/>
                </a:lnTo>
                <a:lnTo>
                  <a:pt x="98933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9" name="object 14"/>
          <p:cNvSpPr>
            <a:spLocks/>
          </p:cNvSpPr>
          <p:nvPr/>
        </p:nvSpPr>
        <p:spPr bwMode="auto">
          <a:xfrm>
            <a:off x="1187450" y="5516563"/>
            <a:ext cx="1512888" cy="793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2138" y="0"/>
              </a:cxn>
              <a:cxn ang="0">
                <a:pos x="1512138" y="792060"/>
              </a:cxn>
              <a:cxn ang="0">
                <a:pos x="0" y="792060"/>
              </a:cxn>
              <a:cxn ang="0">
                <a:pos x="0" y="0"/>
              </a:cxn>
            </a:cxnLst>
            <a:rect l="0" t="0" r="r" b="b"/>
            <a:pathLst>
              <a:path w="1512570" h="792479">
                <a:moveTo>
                  <a:pt x="0" y="0"/>
                </a:moveTo>
                <a:lnTo>
                  <a:pt x="1512138" y="0"/>
                </a:lnTo>
                <a:lnTo>
                  <a:pt x="1512138" y="792060"/>
                </a:lnTo>
                <a:lnTo>
                  <a:pt x="0" y="79206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0" name="object 15"/>
          <p:cNvSpPr>
            <a:spLocks/>
          </p:cNvSpPr>
          <p:nvPr/>
        </p:nvSpPr>
        <p:spPr bwMode="auto">
          <a:xfrm>
            <a:off x="1285875" y="5616575"/>
            <a:ext cx="1314450" cy="593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4067"/>
              </a:cxn>
              <a:cxn ang="0">
                <a:pos x="1314195" y="594067"/>
              </a:cxn>
              <a:cxn ang="0">
                <a:pos x="1314195" y="0"/>
              </a:cxn>
              <a:cxn ang="0">
                <a:pos x="0" y="0"/>
              </a:cxn>
            </a:cxnLst>
            <a:rect l="0" t="0" r="r" b="b"/>
            <a:pathLst>
              <a:path w="1314450" h="594360">
                <a:moveTo>
                  <a:pt x="0" y="0"/>
                </a:moveTo>
                <a:lnTo>
                  <a:pt x="0" y="594067"/>
                </a:lnTo>
                <a:lnTo>
                  <a:pt x="1314195" y="594067"/>
                </a:lnTo>
                <a:lnTo>
                  <a:pt x="131419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685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Download observed light</a:t>
            </a:r>
            <a:r>
              <a:rPr spc="-130" dirty="0"/>
              <a:t> </a:t>
            </a:r>
            <a:r>
              <a:rPr dirty="0"/>
              <a:t>curves</a:t>
            </a:r>
          </a:p>
        </p:txBody>
      </p:sp>
      <p:sp>
        <p:nvSpPr>
          <p:cNvPr id="10242" name="object 3"/>
          <p:cNvSpPr>
            <a:spLocks noChangeArrowheads="1"/>
          </p:cNvSpPr>
          <p:nvPr/>
        </p:nvSpPr>
        <p:spPr bwMode="auto">
          <a:xfrm>
            <a:off x="347663" y="649288"/>
            <a:ext cx="8443912" cy="6188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object 4"/>
          <p:cNvSpPr>
            <a:spLocks/>
          </p:cNvSpPr>
          <p:nvPr/>
        </p:nvSpPr>
        <p:spPr bwMode="auto">
          <a:xfrm>
            <a:off x="1116013" y="6642100"/>
            <a:ext cx="2447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8255" y="0"/>
              </a:cxn>
            </a:cxnLst>
            <a:rect l="0" t="0" r="r" b="b"/>
            <a:pathLst>
              <a:path w="2448560">
                <a:moveTo>
                  <a:pt x="0" y="0"/>
                </a:moveTo>
                <a:lnTo>
                  <a:pt x="2448255" y="0"/>
                </a:lnTo>
              </a:path>
            </a:pathLst>
          </a:custGeom>
          <a:noFill/>
          <a:ln w="5334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1143000" y="6291263"/>
            <a:ext cx="0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3850"/>
              </a:cxn>
            </a:cxnLst>
            <a:rect l="0" t="0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noFill/>
          <a:ln w="5400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5" name="object 6"/>
          <p:cNvSpPr>
            <a:spLocks/>
          </p:cNvSpPr>
          <p:nvPr/>
        </p:nvSpPr>
        <p:spPr bwMode="auto">
          <a:xfrm>
            <a:off x="1116013" y="6264275"/>
            <a:ext cx="2447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8255" y="0"/>
              </a:cxn>
            </a:cxnLst>
            <a:rect l="0" t="0" r="r" b="b"/>
            <a:pathLst>
              <a:path w="2448560">
                <a:moveTo>
                  <a:pt x="0" y="0"/>
                </a:moveTo>
                <a:lnTo>
                  <a:pt x="2448255" y="0"/>
                </a:lnTo>
              </a:path>
            </a:pathLst>
          </a:custGeom>
          <a:noFill/>
          <a:ln w="5461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6" name="object 7"/>
          <p:cNvSpPr>
            <a:spLocks/>
          </p:cNvSpPr>
          <p:nvPr/>
        </p:nvSpPr>
        <p:spPr bwMode="auto">
          <a:xfrm>
            <a:off x="3536950" y="6291263"/>
            <a:ext cx="0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4040"/>
              </a:cxn>
            </a:cxnLst>
            <a:rect l="0" t="0" r="r" b="b"/>
            <a:pathLst>
              <a:path h="324484">
                <a:moveTo>
                  <a:pt x="0" y="0"/>
                </a:moveTo>
                <a:lnTo>
                  <a:pt x="0" y="324040"/>
                </a:lnTo>
              </a:path>
            </a:pathLst>
          </a:custGeom>
          <a:noFill/>
          <a:ln w="5397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7" name="object 8"/>
          <p:cNvSpPr>
            <a:spLocks/>
          </p:cNvSpPr>
          <p:nvPr/>
        </p:nvSpPr>
        <p:spPr bwMode="auto">
          <a:xfrm>
            <a:off x="1116013" y="6237288"/>
            <a:ext cx="244792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8255" y="0"/>
              </a:cxn>
              <a:cxn ang="0">
                <a:pos x="2448255" y="432041"/>
              </a:cxn>
              <a:cxn ang="0">
                <a:pos x="0" y="432041"/>
              </a:cxn>
              <a:cxn ang="0">
                <a:pos x="0" y="0"/>
              </a:cxn>
            </a:cxnLst>
            <a:rect l="0" t="0" r="r" b="b"/>
            <a:pathLst>
              <a:path w="2448560" h="432434">
                <a:moveTo>
                  <a:pt x="0" y="0"/>
                </a:moveTo>
                <a:lnTo>
                  <a:pt x="2448255" y="0"/>
                </a:lnTo>
                <a:lnTo>
                  <a:pt x="2448255" y="432041"/>
                </a:lnTo>
                <a:lnTo>
                  <a:pt x="0" y="43204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8" name="object 9"/>
          <p:cNvSpPr>
            <a:spLocks/>
          </p:cNvSpPr>
          <p:nvPr/>
        </p:nvSpPr>
        <p:spPr bwMode="auto">
          <a:xfrm>
            <a:off x="1169988" y="6291263"/>
            <a:ext cx="2339975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4040"/>
              </a:cxn>
              <a:cxn ang="0">
                <a:pos x="2340279" y="324040"/>
              </a:cxn>
              <a:cxn ang="0">
                <a:pos x="2340279" y="0"/>
              </a:cxn>
              <a:cxn ang="0">
                <a:pos x="0" y="0"/>
              </a:cxn>
            </a:cxnLst>
            <a:rect l="0" t="0" r="r" b="b"/>
            <a:pathLst>
              <a:path w="2340610" h="324484">
                <a:moveTo>
                  <a:pt x="0" y="0"/>
                </a:moveTo>
                <a:lnTo>
                  <a:pt x="0" y="324040"/>
                </a:lnTo>
                <a:lnTo>
                  <a:pt x="2340279" y="324040"/>
                </a:lnTo>
                <a:lnTo>
                  <a:pt x="2340279" y="0"/>
                </a:lnTo>
                <a:lnTo>
                  <a:pt x="0" y="0"/>
                </a:lnTo>
                <a:close/>
              </a:path>
            </a:pathLst>
          </a:custGeom>
          <a:noFill/>
          <a:ln w="25399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2637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Viewing a </a:t>
            </a:r>
            <a:r>
              <a:rPr spc="-5" dirty="0"/>
              <a:t>light</a:t>
            </a:r>
            <a:r>
              <a:rPr spc="-90" dirty="0"/>
              <a:t> </a:t>
            </a:r>
            <a:r>
              <a:rPr dirty="0"/>
              <a:t>curve</a:t>
            </a:r>
          </a:p>
        </p:txBody>
      </p:sp>
      <p:sp>
        <p:nvSpPr>
          <p:cNvPr id="11266" name="object 3"/>
          <p:cNvSpPr>
            <a:spLocks noChangeArrowheads="1"/>
          </p:cNvSpPr>
          <p:nvPr/>
        </p:nvSpPr>
        <p:spPr bwMode="auto">
          <a:xfrm>
            <a:off x="34925" y="692150"/>
            <a:ext cx="4502150" cy="4084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4614863" y="2736850"/>
            <a:ext cx="4506912" cy="4089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object 5"/>
          <p:cNvSpPr>
            <a:spLocks/>
          </p:cNvSpPr>
          <p:nvPr/>
        </p:nvSpPr>
        <p:spPr bwMode="auto">
          <a:xfrm>
            <a:off x="3419475" y="2339975"/>
            <a:ext cx="936625" cy="80963"/>
          </a:xfrm>
          <a:custGeom>
            <a:avLst/>
            <a:gdLst/>
            <a:ahLst/>
            <a:cxnLst>
              <a:cxn ang="0">
                <a:pos x="0" y="81279"/>
              </a:cxn>
              <a:cxn ang="0">
                <a:pos x="936117" y="81279"/>
              </a:cxn>
              <a:cxn ang="0">
                <a:pos x="936117" y="0"/>
              </a:cxn>
              <a:cxn ang="0">
                <a:pos x="0" y="0"/>
              </a:cxn>
              <a:cxn ang="0">
                <a:pos x="0" y="81279"/>
              </a:cxn>
            </a:cxnLst>
            <a:rect l="0" t="0" r="r" b="b"/>
            <a:pathLst>
              <a:path w="936625" h="81280">
                <a:moveTo>
                  <a:pt x="0" y="81279"/>
                </a:moveTo>
                <a:lnTo>
                  <a:pt x="936117" y="81279"/>
                </a:lnTo>
                <a:lnTo>
                  <a:pt x="936117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object 6"/>
          <p:cNvSpPr>
            <a:spLocks/>
          </p:cNvSpPr>
          <p:nvPr/>
        </p:nvSpPr>
        <p:spPr bwMode="auto">
          <a:xfrm>
            <a:off x="3419475" y="1854200"/>
            <a:ext cx="80963" cy="485775"/>
          </a:xfrm>
          <a:custGeom>
            <a:avLst/>
            <a:gdLst/>
            <a:ahLst/>
            <a:cxnLst>
              <a:cxn ang="0">
                <a:pos x="0" y="485139"/>
              </a:cxn>
              <a:cxn ang="0">
                <a:pos x="81026" y="485139"/>
              </a:cxn>
              <a:cxn ang="0">
                <a:pos x="81026" y="0"/>
              </a:cxn>
              <a:cxn ang="0">
                <a:pos x="0" y="0"/>
              </a:cxn>
              <a:cxn ang="0">
                <a:pos x="0" y="485139"/>
              </a:cxn>
            </a:cxnLst>
            <a:rect l="0" t="0" r="r" b="b"/>
            <a:pathLst>
              <a:path w="81279" h="485139">
                <a:moveTo>
                  <a:pt x="0" y="485139"/>
                </a:moveTo>
                <a:lnTo>
                  <a:pt x="81026" y="485139"/>
                </a:lnTo>
                <a:lnTo>
                  <a:pt x="81026" y="0"/>
                </a:lnTo>
                <a:lnTo>
                  <a:pt x="0" y="0"/>
                </a:lnTo>
                <a:lnTo>
                  <a:pt x="0" y="48513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object 7"/>
          <p:cNvSpPr>
            <a:spLocks/>
          </p:cNvSpPr>
          <p:nvPr/>
        </p:nvSpPr>
        <p:spPr bwMode="auto">
          <a:xfrm>
            <a:off x="3419475" y="1773238"/>
            <a:ext cx="936625" cy="80962"/>
          </a:xfrm>
          <a:custGeom>
            <a:avLst/>
            <a:gdLst/>
            <a:ahLst/>
            <a:cxnLst>
              <a:cxn ang="0">
                <a:pos x="0" y="81280"/>
              </a:cxn>
              <a:cxn ang="0">
                <a:pos x="936117" y="81280"/>
              </a:cxn>
              <a:cxn ang="0">
                <a:pos x="936117" y="0"/>
              </a:cxn>
              <a:cxn ang="0">
                <a:pos x="0" y="0"/>
              </a:cxn>
              <a:cxn ang="0">
                <a:pos x="0" y="81280"/>
              </a:cxn>
            </a:cxnLst>
            <a:rect l="0" t="0" r="r" b="b"/>
            <a:pathLst>
              <a:path w="936625" h="81280">
                <a:moveTo>
                  <a:pt x="0" y="81280"/>
                </a:moveTo>
                <a:lnTo>
                  <a:pt x="936117" y="81280"/>
                </a:lnTo>
                <a:lnTo>
                  <a:pt x="936117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1" name="object 8"/>
          <p:cNvSpPr>
            <a:spLocks/>
          </p:cNvSpPr>
          <p:nvPr/>
        </p:nvSpPr>
        <p:spPr bwMode="auto">
          <a:xfrm>
            <a:off x="4275138" y="1854200"/>
            <a:ext cx="80962" cy="485775"/>
          </a:xfrm>
          <a:custGeom>
            <a:avLst/>
            <a:gdLst/>
            <a:ahLst/>
            <a:cxnLst>
              <a:cxn ang="0">
                <a:pos x="81025" y="0"/>
              </a:cxn>
              <a:cxn ang="0">
                <a:pos x="0" y="0"/>
              </a:cxn>
              <a:cxn ang="0">
                <a:pos x="0" y="486028"/>
              </a:cxn>
              <a:cxn ang="0">
                <a:pos x="81025" y="486028"/>
              </a:cxn>
              <a:cxn ang="0">
                <a:pos x="81025" y="0"/>
              </a:cxn>
            </a:cxnLst>
            <a:rect l="0" t="0" r="r" b="b"/>
            <a:pathLst>
              <a:path w="81279" h="486410">
                <a:moveTo>
                  <a:pt x="81025" y="0"/>
                </a:moveTo>
                <a:lnTo>
                  <a:pt x="0" y="0"/>
                </a:lnTo>
                <a:lnTo>
                  <a:pt x="0" y="486028"/>
                </a:lnTo>
                <a:lnTo>
                  <a:pt x="81025" y="486028"/>
                </a:lnTo>
                <a:lnTo>
                  <a:pt x="81025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object 9"/>
          <p:cNvSpPr>
            <a:spLocks/>
          </p:cNvSpPr>
          <p:nvPr/>
        </p:nvSpPr>
        <p:spPr bwMode="auto">
          <a:xfrm>
            <a:off x="3419475" y="1773238"/>
            <a:ext cx="936625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6117" y="0"/>
              </a:cxn>
              <a:cxn ang="0">
                <a:pos x="936117" y="648081"/>
              </a:cxn>
              <a:cxn ang="0">
                <a:pos x="0" y="648081"/>
              </a:cxn>
              <a:cxn ang="0">
                <a:pos x="0" y="0"/>
              </a:cxn>
            </a:cxnLst>
            <a:rect l="0" t="0" r="r" b="b"/>
            <a:pathLst>
              <a:path w="936625" h="648335">
                <a:moveTo>
                  <a:pt x="0" y="0"/>
                </a:moveTo>
                <a:lnTo>
                  <a:pt x="936117" y="0"/>
                </a:lnTo>
                <a:lnTo>
                  <a:pt x="936117" y="648081"/>
                </a:lnTo>
                <a:lnTo>
                  <a:pt x="0" y="64808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object 10"/>
          <p:cNvSpPr>
            <a:spLocks/>
          </p:cNvSpPr>
          <p:nvPr/>
        </p:nvSpPr>
        <p:spPr bwMode="auto">
          <a:xfrm>
            <a:off x="3500438" y="1854200"/>
            <a:ext cx="774700" cy="485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6028"/>
              </a:cxn>
              <a:cxn ang="0">
                <a:pos x="774064" y="486028"/>
              </a:cxn>
              <a:cxn ang="0">
                <a:pos x="774064" y="0"/>
              </a:cxn>
              <a:cxn ang="0">
                <a:pos x="0" y="0"/>
              </a:cxn>
            </a:cxnLst>
            <a:rect l="0" t="0" r="r" b="b"/>
            <a:pathLst>
              <a:path w="774064" h="486410">
                <a:moveTo>
                  <a:pt x="0" y="0"/>
                </a:moveTo>
                <a:lnTo>
                  <a:pt x="0" y="486028"/>
                </a:lnTo>
                <a:lnTo>
                  <a:pt x="774064" y="486028"/>
                </a:lnTo>
                <a:lnTo>
                  <a:pt x="774064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object 11"/>
          <p:cNvSpPr>
            <a:spLocks/>
          </p:cNvSpPr>
          <p:nvPr/>
        </p:nvSpPr>
        <p:spPr bwMode="auto">
          <a:xfrm>
            <a:off x="6732588" y="5597525"/>
            <a:ext cx="1223962" cy="63500"/>
          </a:xfrm>
          <a:custGeom>
            <a:avLst/>
            <a:gdLst/>
            <a:ahLst/>
            <a:cxnLst>
              <a:cxn ang="0">
                <a:pos x="0" y="63499"/>
              </a:cxn>
              <a:cxn ang="0">
                <a:pos x="1224152" y="63499"/>
              </a:cxn>
              <a:cxn ang="0">
                <a:pos x="1224152" y="0"/>
              </a:cxn>
              <a:cxn ang="0">
                <a:pos x="0" y="0"/>
              </a:cxn>
              <a:cxn ang="0">
                <a:pos x="0" y="63499"/>
              </a:cxn>
            </a:cxnLst>
            <a:rect l="0" t="0" r="r" b="b"/>
            <a:pathLst>
              <a:path w="1224279" h="63500">
                <a:moveTo>
                  <a:pt x="0" y="63499"/>
                </a:moveTo>
                <a:lnTo>
                  <a:pt x="1224152" y="63499"/>
                </a:lnTo>
                <a:lnTo>
                  <a:pt x="1224152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5" name="object 12"/>
          <p:cNvSpPr>
            <a:spLocks/>
          </p:cNvSpPr>
          <p:nvPr/>
        </p:nvSpPr>
        <p:spPr bwMode="auto">
          <a:xfrm>
            <a:off x="6764338" y="5219700"/>
            <a:ext cx="0" cy="377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8459"/>
              </a:cxn>
            </a:cxnLst>
            <a:rect l="0" t="0" r="r" b="b"/>
            <a:pathLst>
              <a:path h="378460">
                <a:moveTo>
                  <a:pt x="0" y="0"/>
                </a:moveTo>
                <a:lnTo>
                  <a:pt x="0" y="378459"/>
                </a:lnTo>
              </a:path>
            </a:pathLst>
          </a:custGeom>
          <a:noFill/>
          <a:ln w="62991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6" name="object 13"/>
          <p:cNvSpPr>
            <a:spLocks/>
          </p:cNvSpPr>
          <p:nvPr/>
        </p:nvSpPr>
        <p:spPr bwMode="auto">
          <a:xfrm>
            <a:off x="6732588" y="5157788"/>
            <a:ext cx="1223962" cy="61912"/>
          </a:xfrm>
          <a:custGeom>
            <a:avLst/>
            <a:gdLst/>
            <a:ahLst/>
            <a:cxnLst>
              <a:cxn ang="0">
                <a:pos x="0" y="62229"/>
              </a:cxn>
              <a:cxn ang="0">
                <a:pos x="1224152" y="62229"/>
              </a:cxn>
              <a:cxn ang="0">
                <a:pos x="1224152" y="0"/>
              </a:cxn>
              <a:cxn ang="0">
                <a:pos x="0" y="0"/>
              </a:cxn>
              <a:cxn ang="0">
                <a:pos x="0" y="62229"/>
              </a:cxn>
            </a:cxnLst>
            <a:rect l="0" t="0" r="r" b="b"/>
            <a:pathLst>
              <a:path w="1224279" h="62229">
                <a:moveTo>
                  <a:pt x="0" y="62229"/>
                </a:moveTo>
                <a:lnTo>
                  <a:pt x="1224152" y="62229"/>
                </a:lnTo>
                <a:lnTo>
                  <a:pt x="1224152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7" name="object 14"/>
          <p:cNvSpPr>
            <a:spLocks/>
          </p:cNvSpPr>
          <p:nvPr/>
        </p:nvSpPr>
        <p:spPr bwMode="auto">
          <a:xfrm>
            <a:off x="7924800" y="5219700"/>
            <a:ext cx="0" cy="37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8028"/>
              </a:cxn>
            </a:cxnLst>
            <a:rect l="0" t="0" r="r" b="b"/>
            <a:pathLst>
              <a:path h="378460">
                <a:moveTo>
                  <a:pt x="0" y="0"/>
                </a:moveTo>
                <a:lnTo>
                  <a:pt x="0" y="378028"/>
                </a:lnTo>
              </a:path>
            </a:pathLst>
          </a:custGeom>
          <a:noFill/>
          <a:ln w="62992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8" name="object 15"/>
          <p:cNvSpPr>
            <a:spLocks/>
          </p:cNvSpPr>
          <p:nvPr/>
        </p:nvSpPr>
        <p:spPr bwMode="auto">
          <a:xfrm>
            <a:off x="6732588" y="5157788"/>
            <a:ext cx="1223962" cy="503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152" y="0"/>
              </a:cxn>
              <a:cxn ang="0">
                <a:pos x="1224152" y="504037"/>
              </a:cxn>
              <a:cxn ang="0">
                <a:pos x="0" y="504037"/>
              </a:cxn>
              <a:cxn ang="0">
                <a:pos x="0" y="0"/>
              </a:cxn>
            </a:cxnLst>
            <a:rect l="0" t="0" r="r" b="b"/>
            <a:pathLst>
              <a:path w="1224279" h="504189">
                <a:moveTo>
                  <a:pt x="0" y="0"/>
                </a:moveTo>
                <a:lnTo>
                  <a:pt x="1224152" y="0"/>
                </a:lnTo>
                <a:lnTo>
                  <a:pt x="1224152" y="504037"/>
                </a:lnTo>
                <a:lnTo>
                  <a:pt x="0" y="504037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9" name="object 16"/>
          <p:cNvSpPr>
            <a:spLocks/>
          </p:cNvSpPr>
          <p:nvPr/>
        </p:nvSpPr>
        <p:spPr bwMode="auto">
          <a:xfrm>
            <a:off x="6794500" y="5219700"/>
            <a:ext cx="1098550" cy="37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8028"/>
              </a:cxn>
              <a:cxn ang="0">
                <a:pos x="1098169" y="378028"/>
              </a:cxn>
              <a:cxn ang="0">
                <a:pos x="1098169" y="0"/>
              </a:cxn>
              <a:cxn ang="0">
                <a:pos x="0" y="0"/>
              </a:cxn>
            </a:cxnLst>
            <a:rect l="0" t="0" r="r" b="b"/>
            <a:pathLst>
              <a:path w="1098550" h="378460">
                <a:moveTo>
                  <a:pt x="0" y="0"/>
                </a:moveTo>
                <a:lnTo>
                  <a:pt x="0" y="378028"/>
                </a:lnTo>
                <a:lnTo>
                  <a:pt x="1098169" y="378028"/>
                </a:lnTo>
                <a:lnTo>
                  <a:pt x="1098169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0" name="object 17"/>
          <p:cNvSpPr>
            <a:spLocks/>
          </p:cNvSpPr>
          <p:nvPr/>
        </p:nvSpPr>
        <p:spPr bwMode="auto">
          <a:xfrm>
            <a:off x="0" y="1844675"/>
            <a:ext cx="1116013" cy="71438"/>
          </a:xfrm>
          <a:custGeom>
            <a:avLst/>
            <a:gdLst/>
            <a:ahLst/>
            <a:cxnLst>
              <a:cxn ang="0">
                <a:pos x="0" y="71120"/>
              </a:cxn>
              <a:cxn ang="0">
                <a:pos x="1115618" y="71120"/>
              </a:cxn>
              <a:cxn ang="0">
                <a:pos x="1115618" y="0"/>
              </a:cxn>
              <a:cxn ang="0">
                <a:pos x="0" y="0"/>
              </a:cxn>
              <a:cxn ang="0">
                <a:pos x="0" y="71120"/>
              </a:cxn>
            </a:cxnLst>
            <a:rect l="0" t="0" r="r" b="b"/>
            <a:pathLst>
              <a:path w="1115695" h="71119">
                <a:moveTo>
                  <a:pt x="0" y="71120"/>
                </a:moveTo>
                <a:lnTo>
                  <a:pt x="1115618" y="71120"/>
                </a:lnTo>
                <a:lnTo>
                  <a:pt x="1115618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1" name="object 18"/>
          <p:cNvSpPr>
            <a:spLocks/>
          </p:cNvSpPr>
          <p:nvPr/>
        </p:nvSpPr>
        <p:spPr bwMode="auto">
          <a:xfrm>
            <a:off x="0" y="1412875"/>
            <a:ext cx="73025" cy="431800"/>
          </a:xfrm>
          <a:custGeom>
            <a:avLst/>
            <a:gdLst/>
            <a:ahLst/>
            <a:cxnLst>
              <a:cxn ang="0">
                <a:pos x="0" y="433069"/>
              </a:cxn>
              <a:cxn ang="0">
                <a:pos x="72007" y="433069"/>
              </a:cxn>
              <a:cxn ang="0">
                <a:pos x="72007" y="0"/>
              </a:cxn>
              <a:cxn ang="0">
                <a:pos x="0" y="0"/>
              </a:cxn>
              <a:cxn ang="0">
                <a:pos x="0" y="433069"/>
              </a:cxn>
            </a:cxnLst>
            <a:rect l="0" t="0" r="r" b="b"/>
            <a:pathLst>
              <a:path w="72390" h="433069">
                <a:moveTo>
                  <a:pt x="0" y="433069"/>
                </a:moveTo>
                <a:lnTo>
                  <a:pt x="72007" y="433069"/>
                </a:lnTo>
                <a:lnTo>
                  <a:pt x="72007" y="0"/>
                </a:lnTo>
                <a:lnTo>
                  <a:pt x="0" y="0"/>
                </a:lnTo>
                <a:lnTo>
                  <a:pt x="0" y="43306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object 19"/>
          <p:cNvSpPr>
            <a:spLocks/>
          </p:cNvSpPr>
          <p:nvPr/>
        </p:nvSpPr>
        <p:spPr bwMode="auto">
          <a:xfrm>
            <a:off x="0" y="1341438"/>
            <a:ext cx="1116013" cy="71437"/>
          </a:xfrm>
          <a:custGeom>
            <a:avLst/>
            <a:gdLst/>
            <a:ahLst/>
            <a:cxnLst>
              <a:cxn ang="0">
                <a:pos x="0" y="71120"/>
              </a:cxn>
              <a:cxn ang="0">
                <a:pos x="1115618" y="71120"/>
              </a:cxn>
              <a:cxn ang="0">
                <a:pos x="1115618" y="0"/>
              </a:cxn>
              <a:cxn ang="0">
                <a:pos x="0" y="0"/>
              </a:cxn>
              <a:cxn ang="0">
                <a:pos x="0" y="71120"/>
              </a:cxn>
            </a:cxnLst>
            <a:rect l="0" t="0" r="r" b="b"/>
            <a:pathLst>
              <a:path w="1115695" h="71119">
                <a:moveTo>
                  <a:pt x="0" y="71120"/>
                </a:moveTo>
                <a:lnTo>
                  <a:pt x="1115618" y="71120"/>
                </a:lnTo>
                <a:lnTo>
                  <a:pt x="1115618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object 20"/>
          <p:cNvSpPr>
            <a:spLocks/>
          </p:cNvSpPr>
          <p:nvPr/>
        </p:nvSpPr>
        <p:spPr bwMode="auto">
          <a:xfrm>
            <a:off x="1042988" y="1412875"/>
            <a:ext cx="73025" cy="431800"/>
          </a:xfrm>
          <a:custGeom>
            <a:avLst/>
            <a:gdLst/>
            <a:ahLst/>
            <a:cxnLst>
              <a:cxn ang="0">
                <a:pos x="72008" y="0"/>
              </a:cxn>
              <a:cxn ang="0">
                <a:pos x="0" y="0"/>
              </a:cxn>
              <a:cxn ang="0">
                <a:pos x="0" y="432053"/>
              </a:cxn>
              <a:cxn ang="0">
                <a:pos x="72008" y="432053"/>
              </a:cxn>
              <a:cxn ang="0">
                <a:pos x="72008" y="0"/>
              </a:cxn>
            </a:cxnLst>
            <a:rect l="0" t="0" r="r" b="b"/>
            <a:pathLst>
              <a:path w="72390" h="432435">
                <a:moveTo>
                  <a:pt x="72008" y="0"/>
                </a:moveTo>
                <a:lnTo>
                  <a:pt x="0" y="0"/>
                </a:lnTo>
                <a:lnTo>
                  <a:pt x="0" y="432053"/>
                </a:lnTo>
                <a:lnTo>
                  <a:pt x="72008" y="432053"/>
                </a:lnTo>
                <a:lnTo>
                  <a:pt x="72008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4" name="object 21"/>
          <p:cNvSpPr>
            <a:spLocks/>
          </p:cNvSpPr>
          <p:nvPr/>
        </p:nvSpPr>
        <p:spPr bwMode="auto">
          <a:xfrm>
            <a:off x="0" y="1341438"/>
            <a:ext cx="1116013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5618" y="0"/>
              </a:cxn>
              <a:cxn ang="0">
                <a:pos x="1115618" y="576072"/>
              </a:cxn>
              <a:cxn ang="0">
                <a:pos x="0" y="576072"/>
              </a:cxn>
              <a:cxn ang="0">
                <a:pos x="0" y="0"/>
              </a:cxn>
            </a:cxnLst>
            <a:rect l="0" t="0" r="r" b="b"/>
            <a:pathLst>
              <a:path w="1115695" h="576580">
                <a:moveTo>
                  <a:pt x="0" y="0"/>
                </a:moveTo>
                <a:lnTo>
                  <a:pt x="1115618" y="0"/>
                </a:lnTo>
                <a:lnTo>
                  <a:pt x="1115618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object 22"/>
          <p:cNvSpPr>
            <a:spLocks/>
          </p:cNvSpPr>
          <p:nvPr/>
        </p:nvSpPr>
        <p:spPr bwMode="auto">
          <a:xfrm>
            <a:off x="71438" y="1412875"/>
            <a:ext cx="973137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53"/>
              </a:cxn>
              <a:cxn ang="0">
                <a:pos x="971602" y="432053"/>
              </a:cxn>
              <a:cxn ang="0">
                <a:pos x="971602" y="0"/>
              </a:cxn>
              <a:cxn ang="0">
                <a:pos x="0" y="0"/>
              </a:cxn>
            </a:cxnLst>
            <a:rect l="0" t="0" r="r" b="b"/>
            <a:pathLst>
              <a:path w="972185" h="432435">
                <a:moveTo>
                  <a:pt x="0" y="0"/>
                </a:moveTo>
                <a:lnTo>
                  <a:pt x="0" y="432053"/>
                </a:lnTo>
                <a:lnTo>
                  <a:pt x="971602" y="432053"/>
                </a:lnTo>
                <a:lnTo>
                  <a:pt x="971602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6" name="object 23"/>
          <p:cNvSpPr>
            <a:spLocks/>
          </p:cNvSpPr>
          <p:nvPr/>
        </p:nvSpPr>
        <p:spPr bwMode="auto">
          <a:xfrm>
            <a:off x="4614863" y="5597525"/>
            <a:ext cx="965200" cy="63500"/>
          </a:xfrm>
          <a:custGeom>
            <a:avLst/>
            <a:gdLst/>
            <a:ahLst/>
            <a:cxnLst>
              <a:cxn ang="0">
                <a:pos x="0" y="63499"/>
              </a:cxn>
              <a:cxn ang="0">
                <a:pos x="965200" y="63499"/>
              </a:cxn>
              <a:cxn ang="0">
                <a:pos x="965200" y="0"/>
              </a:cxn>
              <a:cxn ang="0">
                <a:pos x="0" y="0"/>
              </a:cxn>
              <a:cxn ang="0">
                <a:pos x="0" y="63499"/>
              </a:cxn>
            </a:cxnLst>
            <a:rect l="0" t="0" r="r" b="b"/>
            <a:pathLst>
              <a:path w="965200" h="63500">
                <a:moveTo>
                  <a:pt x="0" y="63499"/>
                </a:moveTo>
                <a:lnTo>
                  <a:pt x="965200" y="63499"/>
                </a:lnTo>
                <a:lnTo>
                  <a:pt x="96520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7" name="object 24"/>
          <p:cNvSpPr>
            <a:spLocks/>
          </p:cNvSpPr>
          <p:nvPr/>
        </p:nvSpPr>
        <p:spPr bwMode="auto">
          <a:xfrm>
            <a:off x="4646613" y="5219700"/>
            <a:ext cx="0" cy="377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8459"/>
              </a:cxn>
            </a:cxnLst>
            <a:rect l="0" t="0" r="r" b="b"/>
            <a:pathLst>
              <a:path h="378460">
                <a:moveTo>
                  <a:pt x="0" y="0"/>
                </a:moveTo>
                <a:lnTo>
                  <a:pt x="0" y="378459"/>
                </a:lnTo>
              </a:path>
            </a:pathLst>
          </a:custGeom>
          <a:noFill/>
          <a:ln w="62991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8" name="object 25"/>
          <p:cNvSpPr>
            <a:spLocks/>
          </p:cNvSpPr>
          <p:nvPr/>
        </p:nvSpPr>
        <p:spPr bwMode="auto">
          <a:xfrm>
            <a:off x="4614863" y="5157788"/>
            <a:ext cx="965200" cy="61912"/>
          </a:xfrm>
          <a:custGeom>
            <a:avLst/>
            <a:gdLst/>
            <a:ahLst/>
            <a:cxnLst>
              <a:cxn ang="0">
                <a:pos x="0" y="62229"/>
              </a:cxn>
              <a:cxn ang="0">
                <a:pos x="965200" y="62229"/>
              </a:cxn>
              <a:cxn ang="0">
                <a:pos x="965200" y="0"/>
              </a:cxn>
              <a:cxn ang="0">
                <a:pos x="0" y="0"/>
              </a:cxn>
              <a:cxn ang="0">
                <a:pos x="0" y="62229"/>
              </a:cxn>
            </a:cxnLst>
            <a:rect l="0" t="0" r="r" b="b"/>
            <a:pathLst>
              <a:path w="965200" h="62229">
                <a:moveTo>
                  <a:pt x="0" y="62229"/>
                </a:moveTo>
                <a:lnTo>
                  <a:pt x="965200" y="62229"/>
                </a:lnTo>
                <a:lnTo>
                  <a:pt x="96520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object 26"/>
          <p:cNvSpPr>
            <a:spLocks/>
          </p:cNvSpPr>
          <p:nvPr/>
        </p:nvSpPr>
        <p:spPr bwMode="auto">
          <a:xfrm>
            <a:off x="5548313" y="5219700"/>
            <a:ext cx="0" cy="37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8028"/>
              </a:cxn>
            </a:cxnLst>
            <a:rect l="0" t="0" r="r" b="b"/>
            <a:pathLst>
              <a:path h="378460">
                <a:moveTo>
                  <a:pt x="0" y="0"/>
                </a:moveTo>
                <a:lnTo>
                  <a:pt x="0" y="378028"/>
                </a:lnTo>
              </a:path>
            </a:pathLst>
          </a:custGeom>
          <a:noFill/>
          <a:ln w="62991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object 27"/>
          <p:cNvSpPr>
            <a:spLocks/>
          </p:cNvSpPr>
          <p:nvPr/>
        </p:nvSpPr>
        <p:spPr bwMode="auto">
          <a:xfrm>
            <a:off x="4614863" y="5157788"/>
            <a:ext cx="965200" cy="503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5200" y="0"/>
              </a:cxn>
              <a:cxn ang="0">
                <a:pos x="965200" y="504037"/>
              </a:cxn>
              <a:cxn ang="0">
                <a:pos x="0" y="504037"/>
              </a:cxn>
              <a:cxn ang="0">
                <a:pos x="0" y="0"/>
              </a:cxn>
            </a:cxnLst>
            <a:rect l="0" t="0" r="r" b="b"/>
            <a:pathLst>
              <a:path w="965200" h="504189">
                <a:moveTo>
                  <a:pt x="0" y="0"/>
                </a:moveTo>
                <a:lnTo>
                  <a:pt x="965200" y="0"/>
                </a:lnTo>
                <a:lnTo>
                  <a:pt x="965200" y="504037"/>
                </a:lnTo>
                <a:lnTo>
                  <a:pt x="0" y="504037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object 28"/>
          <p:cNvSpPr>
            <a:spLocks/>
          </p:cNvSpPr>
          <p:nvPr/>
        </p:nvSpPr>
        <p:spPr bwMode="auto">
          <a:xfrm>
            <a:off x="4678363" y="5219700"/>
            <a:ext cx="839787" cy="37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8028"/>
              </a:cxn>
              <a:cxn ang="0">
                <a:pos x="839216" y="378028"/>
              </a:cxn>
              <a:cxn ang="0">
                <a:pos x="839216" y="0"/>
              </a:cxn>
              <a:cxn ang="0">
                <a:pos x="0" y="0"/>
              </a:cxn>
            </a:cxnLst>
            <a:rect l="0" t="0" r="r" b="b"/>
            <a:pathLst>
              <a:path w="839470" h="378460">
                <a:moveTo>
                  <a:pt x="0" y="0"/>
                </a:moveTo>
                <a:lnTo>
                  <a:pt x="0" y="378028"/>
                </a:lnTo>
                <a:lnTo>
                  <a:pt x="839216" y="378028"/>
                </a:lnTo>
                <a:lnTo>
                  <a:pt x="839216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bject 29"/>
          <p:cNvSpPr txBox="1"/>
          <p:nvPr/>
        </p:nvSpPr>
        <p:spPr>
          <a:xfrm>
            <a:off x="717550" y="5700713"/>
            <a:ext cx="3060700" cy="285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…but </a:t>
            </a:r>
            <a:r>
              <a:rPr b="1" dirty="0">
                <a:solidFill>
                  <a:srgbClr val="FFFF00"/>
                </a:solidFill>
                <a:latin typeface="Times New Roman"/>
                <a:cs typeface="Times New Roman"/>
              </a:rPr>
              <a:t>not PHEMU light</a:t>
            </a:r>
            <a:r>
              <a:rPr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00"/>
                </a:solidFill>
                <a:latin typeface="Times New Roman"/>
                <a:cs typeface="Times New Roman"/>
              </a:rPr>
              <a:t>curves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2637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Viewing a </a:t>
            </a:r>
            <a:r>
              <a:rPr spc="-5" dirty="0"/>
              <a:t>light</a:t>
            </a:r>
            <a:r>
              <a:rPr spc="-90" dirty="0"/>
              <a:t> </a:t>
            </a:r>
            <a:r>
              <a:rPr dirty="0"/>
              <a:t>curve</a:t>
            </a:r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79375" y="1162050"/>
            <a:ext cx="8975725" cy="4511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object 4"/>
          <p:cNvSpPr>
            <a:spLocks/>
          </p:cNvSpPr>
          <p:nvPr/>
        </p:nvSpPr>
        <p:spPr bwMode="auto">
          <a:xfrm>
            <a:off x="2339975" y="4064000"/>
            <a:ext cx="10795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134" y="0"/>
              </a:cxn>
            </a:cxnLst>
            <a:rect l="0" t="0" r="r" b="b"/>
            <a:pathLst>
              <a:path w="1080135">
                <a:moveTo>
                  <a:pt x="0" y="0"/>
                </a:moveTo>
                <a:lnTo>
                  <a:pt x="1080134" y="0"/>
                </a:lnTo>
              </a:path>
            </a:pathLst>
          </a:custGeom>
          <a:noFill/>
          <a:ln w="2667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2" name="object 5"/>
          <p:cNvSpPr>
            <a:spLocks/>
          </p:cNvSpPr>
          <p:nvPr/>
        </p:nvSpPr>
        <p:spPr bwMode="auto">
          <a:xfrm>
            <a:off x="2352675" y="3889375"/>
            <a:ext cx="0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1289"/>
              </a:cxn>
            </a:cxnLst>
            <a:rect l="0" t="0" r="r" b="b"/>
            <a:pathLst>
              <a:path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noFill/>
          <a:ln w="27051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3" name="object 6"/>
          <p:cNvSpPr>
            <a:spLocks/>
          </p:cNvSpPr>
          <p:nvPr/>
        </p:nvSpPr>
        <p:spPr bwMode="auto">
          <a:xfrm>
            <a:off x="2339975" y="3875088"/>
            <a:ext cx="10795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134" y="0"/>
              </a:cxn>
            </a:cxnLst>
            <a:rect l="0" t="0" r="r" b="b"/>
            <a:pathLst>
              <a:path w="1080135">
                <a:moveTo>
                  <a:pt x="0" y="0"/>
                </a:moveTo>
                <a:lnTo>
                  <a:pt x="1080134" y="0"/>
                </a:lnTo>
              </a:path>
            </a:pathLst>
          </a:custGeom>
          <a:noFill/>
          <a:ln w="27939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4" name="object 7"/>
          <p:cNvSpPr>
            <a:spLocks/>
          </p:cNvSpPr>
          <p:nvPr/>
        </p:nvSpPr>
        <p:spPr bwMode="auto">
          <a:xfrm>
            <a:off x="3406775" y="3887788"/>
            <a:ext cx="0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1925"/>
              </a:cxn>
            </a:cxnLst>
            <a:rect l="0" t="0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noFill/>
          <a:ln w="26923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5" name="object 8"/>
          <p:cNvSpPr>
            <a:spLocks/>
          </p:cNvSpPr>
          <p:nvPr/>
        </p:nvSpPr>
        <p:spPr bwMode="auto">
          <a:xfrm>
            <a:off x="2339975" y="3860800"/>
            <a:ext cx="10795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134" y="0"/>
              </a:cxn>
              <a:cxn ang="0">
                <a:pos x="1080134" y="216027"/>
              </a:cxn>
              <a:cxn ang="0">
                <a:pos x="0" y="216027"/>
              </a:cxn>
              <a:cxn ang="0">
                <a:pos x="0" y="0"/>
              </a:cxn>
            </a:cxnLst>
            <a:rect l="0" t="0" r="r" b="b"/>
            <a:pathLst>
              <a:path w="1080135" h="216535">
                <a:moveTo>
                  <a:pt x="0" y="0"/>
                </a:moveTo>
                <a:lnTo>
                  <a:pt x="1080134" y="0"/>
                </a:lnTo>
                <a:lnTo>
                  <a:pt x="1080134" y="216027"/>
                </a:lnTo>
                <a:lnTo>
                  <a:pt x="0" y="216027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6" name="object 9"/>
          <p:cNvSpPr>
            <a:spLocks/>
          </p:cNvSpPr>
          <p:nvPr/>
        </p:nvSpPr>
        <p:spPr bwMode="auto">
          <a:xfrm>
            <a:off x="2366963" y="3887788"/>
            <a:ext cx="1025525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1925"/>
              </a:cxn>
              <a:cxn ang="0">
                <a:pos x="1026160" y="161925"/>
              </a:cxn>
              <a:cxn ang="0">
                <a:pos x="1026160" y="0"/>
              </a:cxn>
              <a:cxn ang="0">
                <a:pos x="0" y="0"/>
              </a:cxn>
            </a:cxnLst>
            <a:rect l="0" t="0" r="r" b="b"/>
            <a:pathLst>
              <a:path w="1026160" h="161925">
                <a:moveTo>
                  <a:pt x="0" y="0"/>
                </a:moveTo>
                <a:lnTo>
                  <a:pt x="0" y="161925"/>
                </a:lnTo>
                <a:lnTo>
                  <a:pt x="1026160" y="161925"/>
                </a:lnTo>
                <a:lnTo>
                  <a:pt x="1026160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0363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Light Curve Viewer – asteroidal</a:t>
            </a:r>
            <a:r>
              <a:rPr spc="-125" dirty="0"/>
              <a:t> </a:t>
            </a:r>
            <a:r>
              <a:rPr dirty="0"/>
              <a:t>occultation</a:t>
            </a: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63500" y="1009650"/>
            <a:ext cx="9017000" cy="47958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object 4"/>
          <p:cNvSpPr>
            <a:spLocks/>
          </p:cNvSpPr>
          <p:nvPr/>
        </p:nvSpPr>
        <p:spPr bwMode="auto">
          <a:xfrm>
            <a:off x="3995738" y="5562600"/>
            <a:ext cx="1657350" cy="169863"/>
          </a:xfrm>
          <a:custGeom>
            <a:avLst/>
            <a:gdLst/>
            <a:ahLst/>
            <a:cxnLst>
              <a:cxn ang="0">
                <a:pos x="0" y="170179"/>
              </a:cxn>
              <a:cxn ang="0">
                <a:pos x="1656207" y="170179"/>
              </a:cxn>
              <a:cxn ang="0">
                <a:pos x="1656207" y="0"/>
              </a:cxn>
              <a:cxn ang="0">
                <a:pos x="0" y="0"/>
              </a:cxn>
              <a:cxn ang="0">
                <a:pos x="0" y="170179"/>
              </a:cxn>
            </a:cxnLst>
            <a:rect l="0" t="0" r="r" b="b"/>
            <a:pathLst>
              <a:path w="1656714" h="170179">
                <a:moveTo>
                  <a:pt x="0" y="170179"/>
                </a:moveTo>
                <a:lnTo>
                  <a:pt x="1656207" y="170179"/>
                </a:lnTo>
                <a:lnTo>
                  <a:pt x="1656207" y="0"/>
                </a:lnTo>
                <a:lnTo>
                  <a:pt x="0" y="0"/>
                </a:lnTo>
                <a:lnTo>
                  <a:pt x="0" y="17017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object 5"/>
          <p:cNvSpPr>
            <a:spLocks/>
          </p:cNvSpPr>
          <p:nvPr/>
        </p:nvSpPr>
        <p:spPr bwMode="auto">
          <a:xfrm>
            <a:off x="3995738" y="4537075"/>
            <a:ext cx="171450" cy="1025525"/>
          </a:xfrm>
          <a:custGeom>
            <a:avLst/>
            <a:gdLst/>
            <a:ahLst/>
            <a:cxnLst>
              <a:cxn ang="0">
                <a:pos x="0" y="1026160"/>
              </a:cxn>
              <a:cxn ang="0">
                <a:pos x="171069" y="1026160"/>
              </a:cxn>
              <a:cxn ang="0">
                <a:pos x="171069" y="0"/>
              </a:cxn>
              <a:cxn ang="0">
                <a:pos x="0" y="0"/>
              </a:cxn>
              <a:cxn ang="0">
                <a:pos x="0" y="1026160"/>
              </a:cxn>
            </a:cxnLst>
            <a:rect l="0" t="0" r="r" b="b"/>
            <a:pathLst>
              <a:path w="171450" h="1026160">
                <a:moveTo>
                  <a:pt x="0" y="1026160"/>
                </a:moveTo>
                <a:lnTo>
                  <a:pt x="171069" y="1026160"/>
                </a:lnTo>
                <a:lnTo>
                  <a:pt x="171069" y="0"/>
                </a:lnTo>
                <a:lnTo>
                  <a:pt x="0" y="0"/>
                </a:lnTo>
                <a:lnTo>
                  <a:pt x="0" y="102616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object 6"/>
          <p:cNvSpPr>
            <a:spLocks/>
          </p:cNvSpPr>
          <p:nvPr/>
        </p:nvSpPr>
        <p:spPr bwMode="auto">
          <a:xfrm>
            <a:off x="3995738" y="4365625"/>
            <a:ext cx="1657350" cy="171450"/>
          </a:xfrm>
          <a:custGeom>
            <a:avLst/>
            <a:gdLst/>
            <a:ahLst/>
            <a:cxnLst>
              <a:cxn ang="0">
                <a:pos x="0" y="171450"/>
              </a:cxn>
              <a:cxn ang="0">
                <a:pos x="1656207" y="171450"/>
              </a:cxn>
              <a:cxn ang="0">
                <a:pos x="1656207" y="0"/>
              </a:cxn>
              <a:cxn ang="0">
                <a:pos x="0" y="0"/>
              </a:cxn>
              <a:cxn ang="0">
                <a:pos x="0" y="171450"/>
              </a:cxn>
            </a:cxnLst>
            <a:rect l="0" t="0" r="r" b="b"/>
            <a:pathLst>
              <a:path w="1656714" h="171450">
                <a:moveTo>
                  <a:pt x="0" y="171450"/>
                </a:moveTo>
                <a:lnTo>
                  <a:pt x="1656207" y="171450"/>
                </a:lnTo>
                <a:lnTo>
                  <a:pt x="1656207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object 7"/>
          <p:cNvSpPr>
            <a:spLocks/>
          </p:cNvSpPr>
          <p:nvPr/>
        </p:nvSpPr>
        <p:spPr bwMode="auto">
          <a:xfrm>
            <a:off x="5481638" y="4535488"/>
            <a:ext cx="171450" cy="1027112"/>
          </a:xfrm>
          <a:custGeom>
            <a:avLst/>
            <a:gdLst/>
            <a:ahLst/>
            <a:cxnLst>
              <a:cxn ang="0">
                <a:pos x="171069" y="0"/>
              </a:cxn>
              <a:cxn ang="0">
                <a:pos x="0" y="0"/>
              </a:cxn>
              <a:cxn ang="0">
                <a:pos x="0" y="1026032"/>
              </a:cxn>
              <a:cxn ang="0">
                <a:pos x="171069" y="1026032"/>
              </a:cxn>
              <a:cxn ang="0">
                <a:pos x="171069" y="0"/>
              </a:cxn>
            </a:cxnLst>
            <a:rect l="0" t="0" r="r" b="b"/>
            <a:pathLst>
              <a:path w="171450" h="1026160">
                <a:moveTo>
                  <a:pt x="171069" y="0"/>
                </a:moveTo>
                <a:lnTo>
                  <a:pt x="0" y="0"/>
                </a:lnTo>
                <a:lnTo>
                  <a:pt x="0" y="1026032"/>
                </a:lnTo>
                <a:lnTo>
                  <a:pt x="171069" y="1026032"/>
                </a:lnTo>
                <a:lnTo>
                  <a:pt x="171069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object 8"/>
          <p:cNvSpPr>
            <a:spLocks/>
          </p:cNvSpPr>
          <p:nvPr/>
        </p:nvSpPr>
        <p:spPr bwMode="auto">
          <a:xfrm>
            <a:off x="3995738" y="4365625"/>
            <a:ext cx="1657350" cy="136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6207" y="0"/>
              </a:cxn>
              <a:cxn ang="0">
                <a:pos x="1656207" y="1368132"/>
              </a:cxn>
              <a:cxn ang="0">
                <a:pos x="0" y="1368132"/>
              </a:cxn>
              <a:cxn ang="0">
                <a:pos x="0" y="0"/>
              </a:cxn>
            </a:cxnLst>
            <a:rect l="0" t="0" r="r" b="b"/>
            <a:pathLst>
              <a:path w="1656714" h="1368425">
                <a:moveTo>
                  <a:pt x="0" y="0"/>
                </a:moveTo>
                <a:lnTo>
                  <a:pt x="1656207" y="0"/>
                </a:lnTo>
                <a:lnTo>
                  <a:pt x="1656207" y="1368132"/>
                </a:lnTo>
                <a:lnTo>
                  <a:pt x="0" y="1368132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object 9"/>
          <p:cNvSpPr>
            <a:spLocks/>
          </p:cNvSpPr>
          <p:nvPr/>
        </p:nvSpPr>
        <p:spPr bwMode="auto">
          <a:xfrm>
            <a:off x="4167188" y="4535488"/>
            <a:ext cx="1314450" cy="1027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6032"/>
              </a:cxn>
              <a:cxn ang="0">
                <a:pos x="1314068" y="1026032"/>
              </a:cxn>
              <a:cxn ang="0">
                <a:pos x="1314068" y="0"/>
              </a:cxn>
              <a:cxn ang="0">
                <a:pos x="0" y="0"/>
              </a:cxn>
            </a:cxnLst>
            <a:rect l="0" t="0" r="r" b="b"/>
            <a:pathLst>
              <a:path w="1314450" h="1026160">
                <a:moveTo>
                  <a:pt x="0" y="0"/>
                </a:moveTo>
                <a:lnTo>
                  <a:pt x="0" y="1026032"/>
                </a:lnTo>
                <a:lnTo>
                  <a:pt x="1314068" y="1026032"/>
                </a:lnTo>
                <a:lnTo>
                  <a:pt x="1314068" y="0"/>
                </a:lnTo>
                <a:lnTo>
                  <a:pt x="0" y="0"/>
                </a:lnTo>
                <a:close/>
              </a:path>
            </a:pathLst>
          </a:custGeom>
          <a:noFill/>
          <a:ln w="25399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0363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Light Curve Viewer – asteroidal</a:t>
            </a:r>
            <a:r>
              <a:rPr spc="-125" dirty="0"/>
              <a:t> </a:t>
            </a:r>
            <a:r>
              <a:rPr dirty="0"/>
              <a:t>occultation</a:t>
            </a:r>
          </a:p>
        </p:txBody>
      </p:sp>
      <p:sp>
        <p:nvSpPr>
          <p:cNvPr id="14338" name="object 3"/>
          <p:cNvSpPr>
            <a:spLocks/>
          </p:cNvSpPr>
          <p:nvPr/>
        </p:nvSpPr>
        <p:spPr bwMode="auto">
          <a:xfrm>
            <a:off x="3995738" y="5562600"/>
            <a:ext cx="1657350" cy="169863"/>
          </a:xfrm>
          <a:custGeom>
            <a:avLst/>
            <a:gdLst/>
            <a:ahLst/>
            <a:cxnLst>
              <a:cxn ang="0">
                <a:pos x="0" y="170179"/>
              </a:cxn>
              <a:cxn ang="0">
                <a:pos x="1656207" y="170179"/>
              </a:cxn>
              <a:cxn ang="0">
                <a:pos x="1656207" y="0"/>
              </a:cxn>
              <a:cxn ang="0">
                <a:pos x="0" y="0"/>
              </a:cxn>
              <a:cxn ang="0">
                <a:pos x="0" y="170179"/>
              </a:cxn>
            </a:cxnLst>
            <a:rect l="0" t="0" r="r" b="b"/>
            <a:pathLst>
              <a:path w="1656714" h="170179">
                <a:moveTo>
                  <a:pt x="0" y="170179"/>
                </a:moveTo>
                <a:lnTo>
                  <a:pt x="1656207" y="170179"/>
                </a:lnTo>
                <a:lnTo>
                  <a:pt x="1656207" y="0"/>
                </a:lnTo>
                <a:lnTo>
                  <a:pt x="0" y="0"/>
                </a:lnTo>
                <a:lnTo>
                  <a:pt x="0" y="17017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object 4"/>
          <p:cNvSpPr>
            <a:spLocks/>
          </p:cNvSpPr>
          <p:nvPr/>
        </p:nvSpPr>
        <p:spPr bwMode="auto">
          <a:xfrm>
            <a:off x="3995738" y="4537075"/>
            <a:ext cx="171450" cy="1025525"/>
          </a:xfrm>
          <a:custGeom>
            <a:avLst/>
            <a:gdLst/>
            <a:ahLst/>
            <a:cxnLst>
              <a:cxn ang="0">
                <a:pos x="0" y="1026160"/>
              </a:cxn>
              <a:cxn ang="0">
                <a:pos x="171069" y="1026160"/>
              </a:cxn>
              <a:cxn ang="0">
                <a:pos x="171069" y="0"/>
              </a:cxn>
              <a:cxn ang="0">
                <a:pos x="0" y="0"/>
              </a:cxn>
              <a:cxn ang="0">
                <a:pos x="0" y="1026160"/>
              </a:cxn>
            </a:cxnLst>
            <a:rect l="0" t="0" r="r" b="b"/>
            <a:pathLst>
              <a:path w="171450" h="1026160">
                <a:moveTo>
                  <a:pt x="0" y="1026160"/>
                </a:moveTo>
                <a:lnTo>
                  <a:pt x="171069" y="1026160"/>
                </a:lnTo>
                <a:lnTo>
                  <a:pt x="171069" y="0"/>
                </a:lnTo>
                <a:lnTo>
                  <a:pt x="0" y="0"/>
                </a:lnTo>
                <a:lnTo>
                  <a:pt x="0" y="102616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object 5"/>
          <p:cNvSpPr>
            <a:spLocks/>
          </p:cNvSpPr>
          <p:nvPr/>
        </p:nvSpPr>
        <p:spPr bwMode="auto">
          <a:xfrm>
            <a:off x="3995738" y="4365625"/>
            <a:ext cx="1657350" cy="171450"/>
          </a:xfrm>
          <a:custGeom>
            <a:avLst/>
            <a:gdLst/>
            <a:ahLst/>
            <a:cxnLst>
              <a:cxn ang="0">
                <a:pos x="0" y="171450"/>
              </a:cxn>
              <a:cxn ang="0">
                <a:pos x="1656207" y="171450"/>
              </a:cxn>
              <a:cxn ang="0">
                <a:pos x="1656207" y="0"/>
              </a:cxn>
              <a:cxn ang="0">
                <a:pos x="0" y="0"/>
              </a:cxn>
              <a:cxn ang="0">
                <a:pos x="0" y="171450"/>
              </a:cxn>
            </a:cxnLst>
            <a:rect l="0" t="0" r="r" b="b"/>
            <a:pathLst>
              <a:path w="1656714" h="171450">
                <a:moveTo>
                  <a:pt x="0" y="171450"/>
                </a:moveTo>
                <a:lnTo>
                  <a:pt x="1656207" y="171450"/>
                </a:lnTo>
                <a:lnTo>
                  <a:pt x="1656207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1" name="object 6"/>
          <p:cNvSpPr>
            <a:spLocks/>
          </p:cNvSpPr>
          <p:nvPr/>
        </p:nvSpPr>
        <p:spPr bwMode="auto">
          <a:xfrm>
            <a:off x="5481638" y="4535488"/>
            <a:ext cx="171450" cy="1027112"/>
          </a:xfrm>
          <a:custGeom>
            <a:avLst/>
            <a:gdLst/>
            <a:ahLst/>
            <a:cxnLst>
              <a:cxn ang="0">
                <a:pos x="171069" y="0"/>
              </a:cxn>
              <a:cxn ang="0">
                <a:pos x="0" y="0"/>
              </a:cxn>
              <a:cxn ang="0">
                <a:pos x="0" y="1026032"/>
              </a:cxn>
              <a:cxn ang="0">
                <a:pos x="171069" y="1026032"/>
              </a:cxn>
              <a:cxn ang="0">
                <a:pos x="171069" y="0"/>
              </a:cxn>
            </a:cxnLst>
            <a:rect l="0" t="0" r="r" b="b"/>
            <a:pathLst>
              <a:path w="171450" h="1026160">
                <a:moveTo>
                  <a:pt x="171069" y="0"/>
                </a:moveTo>
                <a:lnTo>
                  <a:pt x="0" y="0"/>
                </a:lnTo>
                <a:lnTo>
                  <a:pt x="0" y="1026032"/>
                </a:lnTo>
                <a:lnTo>
                  <a:pt x="171069" y="1026032"/>
                </a:lnTo>
                <a:lnTo>
                  <a:pt x="171069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object 7"/>
          <p:cNvSpPr>
            <a:spLocks/>
          </p:cNvSpPr>
          <p:nvPr/>
        </p:nvSpPr>
        <p:spPr bwMode="auto">
          <a:xfrm>
            <a:off x="3995738" y="4365625"/>
            <a:ext cx="1657350" cy="136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6207" y="0"/>
              </a:cxn>
              <a:cxn ang="0">
                <a:pos x="1656207" y="1368132"/>
              </a:cxn>
              <a:cxn ang="0">
                <a:pos x="0" y="1368132"/>
              </a:cxn>
              <a:cxn ang="0">
                <a:pos x="0" y="0"/>
              </a:cxn>
            </a:cxnLst>
            <a:rect l="0" t="0" r="r" b="b"/>
            <a:pathLst>
              <a:path w="1656714" h="1368425">
                <a:moveTo>
                  <a:pt x="0" y="0"/>
                </a:moveTo>
                <a:lnTo>
                  <a:pt x="1656207" y="0"/>
                </a:lnTo>
                <a:lnTo>
                  <a:pt x="1656207" y="1368132"/>
                </a:lnTo>
                <a:lnTo>
                  <a:pt x="0" y="1368132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3" name="object 8"/>
          <p:cNvSpPr>
            <a:spLocks/>
          </p:cNvSpPr>
          <p:nvPr/>
        </p:nvSpPr>
        <p:spPr bwMode="auto">
          <a:xfrm>
            <a:off x="4167188" y="4535488"/>
            <a:ext cx="1314450" cy="1027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6032"/>
              </a:cxn>
              <a:cxn ang="0">
                <a:pos x="1314068" y="1026032"/>
              </a:cxn>
              <a:cxn ang="0">
                <a:pos x="1314068" y="0"/>
              </a:cxn>
              <a:cxn ang="0">
                <a:pos x="0" y="0"/>
              </a:cxn>
            </a:cxnLst>
            <a:rect l="0" t="0" r="r" b="b"/>
            <a:pathLst>
              <a:path w="1314450" h="1026160">
                <a:moveTo>
                  <a:pt x="0" y="0"/>
                </a:moveTo>
                <a:lnTo>
                  <a:pt x="0" y="1026032"/>
                </a:lnTo>
                <a:lnTo>
                  <a:pt x="1314068" y="1026032"/>
                </a:lnTo>
                <a:lnTo>
                  <a:pt x="1314068" y="0"/>
                </a:lnTo>
                <a:lnTo>
                  <a:pt x="0" y="0"/>
                </a:lnTo>
                <a:close/>
              </a:path>
            </a:pathLst>
          </a:custGeom>
          <a:noFill/>
          <a:ln w="25399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4" name="object 9"/>
          <p:cNvSpPr>
            <a:spLocks noChangeArrowheads="1"/>
          </p:cNvSpPr>
          <p:nvPr/>
        </p:nvSpPr>
        <p:spPr bwMode="auto">
          <a:xfrm>
            <a:off x="63500" y="1025525"/>
            <a:ext cx="9017000" cy="47958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5" name="object 10"/>
          <p:cNvSpPr>
            <a:spLocks/>
          </p:cNvSpPr>
          <p:nvPr/>
        </p:nvSpPr>
        <p:spPr bwMode="auto">
          <a:xfrm>
            <a:off x="0" y="4981575"/>
            <a:ext cx="971550" cy="68263"/>
          </a:xfrm>
          <a:custGeom>
            <a:avLst/>
            <a:gdLst/>
            <a:ahLst/>
            <a:cxnLst>
              <a:cxn ang="0">
                <a:pos x="0" y="67310"/>
              </a:cxn>
              <a:cxn ang="0">
                <a:pos x="971600" y="67310"/>
              </a:cxn>
              <a:cxn ang="0">
                <a:pos x="971600" y="0"/>
              </a:cxn>
              <a:cxn ang="0">
                <a:pos x="0" y="0"/>
              </a:cxn>
              <a:cxn ang="0">
                <a:pos x="0" y="67310"/>
              </a:cxn>
            </a:cxnLst>
            <a:rect l="0" t="0" r="r" b="b"/>
            <a:pathLst>
              <a:path w="972185" h="67310">
                <a:moveTo>
                  <a:pt x="0" y="67310"/>
                </a:moveTo>
                <a:lnTo>
                  <a:pt x="971600" y="67310"/>
                </a:lnTo>
                <a:lnTo>
                  <a:pt x="97160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6" name="object 11"/>
          <p:cNvSpPr>
            <a:spLocks/>
          </p:cNvSpPr>
          <p:nvPr/>
        </p:nvSpPr>
        <p:spPr bwMode="auto">
          <a:xfrm>
            <a:off x="0" y="4576763"/>
            <a:ext cx="68263" cy="404812"/>
          </a:xfrm>
          <a:custGeom>
            <a:avLst/>
            <a:gdLst/>
            <a:ahLst/>
            <a:cxnLst>
              <a:cxn ang="0">
                <a:pos x="0" y="405130"/>
              </a:cxn>
              <a:cxn ang="0">
                <a:pos x="67508" y="405130"/>
              </a:cxn>
              <a:cxn ang="0">
                <a:pos x="67508" y="0"/>
              </a:cxn>
              <a:cxn ang="0">
                <a:pos x="0" y="0"/>
              </a:cxn>
              <a:cxn ang="0">
                <a:pos x="0" y="405130"/>
              </a:cxn>
            </a:cxnLst>
            <a:rect l="0" t="0" r="r" b="b"/>
            <a:pathLst>
              <a:path w="67945" h="405129">
                <a:moveTo>
                  <a:pt x="0" y="405130"/>
                </a:moveTo>
                <a:lnTo>
                  <a:pt x="67508" y="405130"/>
                </a:lnTo>
                <a:lnTo>
                  <a:pt x="67508" y="0"/>
                </a:lnTo>
                <a:lnTo>
                  <a:pt x="0" y="0"/>
                </a:lnTo>
                <a:lnTo>
                  <a:pt x="0" y="40513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7" name="object 12"/>
          <p:cNvSpPr>
            <a:spLocks/>
          </p:cNvSpPr>
          <p:nvPr/>
        </p:nvSpPr>
        <p:spPr bwMode="auto">
          <a:xfrm>
            <a:off x="0" y="4510088"/>
            <a:ext cx="971550" cy="66675"/>
          </a:xfrm>
          <a:custGeom>
            <a:avLst/>
            <a:gdLst/>
            <a:ahLst/>
            <a:cxnLst>
              <a:cxn ang="0">
                <a:pos x="0" y="67309"/>
              </a:cxn>
              <a:cxn ang="0">
                <a:pos x="971600" y="67309"/>
              </a:cxn>
              <a:cxn ang="0">
                <a:pos x="971600" y="0"/>
              </a:cxn>
              <a:cxn ang="0">
                <a:pos x="0" y="0"/>
              </a:cxn>
              <a:cxn ang="0">
                <a:pos x="0" y="67309"/>
              </a:cxn>
            </a:cxnLst>
            <a:rect l="0" t="0" r="r" b="b"/>
            <a:pathLst>
              <a:path w="972185" h="67310">
                <a:moveTo>
                  <a:pt x="0" y="67309"/>
                </a:moveTo>
                <a:lnTo>
                  <a:pt x="971600" y="67309"/>
                </a:lnTo>
                <a:lnTo>
                  <a:pt x="971600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8" name="object 13"/>
          <p:cNvSpPr>
            <a:spLocks/>
          </p:cNvSpPr>
          <p:nvPr/>
        </p:nvSpPr>
        <p:spPr bwMode="auto">
          <a:xfrm>
            <a:off x="904875" y="4576763"/>
            <a:ext cx="66675" cy="404812"/>
          </a:xfrm>
          <a:custGeom>
            <a:avLst/>
            <a:gdLst/>
            <a:ahLst/>
            <a:cxnLst>
              <a:cxn ang="0">
                <a:pos x="67513" y="0"/>
              </a:cxn>
              <a:cxn ang="0">
                <a:pos x="0" y="0"/>
              </a:cxn>
              <a:cxn ang="0">
                <a:pos x="0" y="405129"/>
              </a:cxn>
              <a:cxn ang="0">
                <a:pos x="67513" y="405129"/>
              </a:cxn>
              <a:cxn ang="0">
                <a:pos x="67513" y="0"/>
              </a:cxn>
            </a:cxnLst>
            <a:rect l="0" t="0" r="r" b="b"/>
            <a:pathLst>
              <a:path w="67944" h="405129">
                <a:moveTo>
                  <a:pt x="67513" y="0"/>
                </a:moveTo>
                <a:lnTo>
                  <a:pt x="0" y="0"/>
                </a:lnTo>
                <a:lnTo>
                  <a:pt x="0" y="405129"/>
                </a:lnTo>
                <a:lnTo>
                  <a:pt x="67513" y="405129"/>
                </a:lnTo>
                <a:lnTo>
                  <a:pt x="67513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9" name="object 14"/>
          <p:cNvSpPr>
            <a:spLocks/>
          </p:cNvSpPr>
          <p:nvPr/>
        </p:nvSpPr>
        <p:spPr bwMode="auto">
          <a:xfrm>
            <a:off x="0" y="4508500"/>
            <a:ext cx="971550" cy="541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1600" y="0"/>
              </a:cxn>
              <a:cxn ang="0">
                <a:pos x="971600" y="540003"/>
              </a:cxn>
              <a:cxn ang="0">
                <a:pos x="0" y="540003"/>
              </a:cxn>
              <a:cxn ang="0">
                <a:pos x="0" y="0"/>
              </a:cxn>
            </a:cxnLst>
            <a:rect l="0" t="0" r="r" b="b"/>
            <a:pathLst>
              <a:path w="972185" h="540385">
                <a:moveTo>
                  <a:pt x="0" y="0"/>
                </a:moveTo>
                <a:lnTo>
                  <a:pt x="971600" y="0"/>
                </a:lnTo>
                <a:lnTo>
                  <a:pt x="971600" y="540003"/>
                </a:lnTo>
                <a:lnTo>
                  <a:pt x="0" y="540003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0" name="object 15"/>
          <p:cNvSpPr>
            <a:spLocks/>
          </p:cNvSpPr>
          <p:nvPr/>
        </p:nvSpPr>
        <p:spPr bwMode="auto">
          <a:xfrm>
            <a:off x="68263" y="4576763"/>
            <a:ext cx="836612" cy="404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05129"/>
              </a:cxn>
              <a:cxn ang="0">
                <a:pos x="836579" y="405129"/>
              </a:cxn>
              <a:cxn ang="0">
                <a:pos x="836579" y="0"/>
              </a:cxn>
              <a:cxn ang="0">
                <a:pos x="0" y="0"/>
              </a:cxn>
            </a:cxnLst>
            <a:rect l="0" t="0" r="r" b="b"/>
            <a:pathLst>
              <a:path w="836930" h="405129">
                <a:moveTo>
                  <a:pt x="0" y="0"/>
                </a:moveTo>
                <a:lnTo>
                  <a:pt x="0" y="405129"/>
                </a:lnTo>
                <a:lnTo>
                  <a:pt x="836579" y="405129"/>
                </a:lnTo>
                <a:lnTo>
                  <a:pt x="836579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BB6E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603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Light Curve Viewer – lunar occultation</a:t>
            </a:r>
            <a:r>
              <a:rPr spc="-125" dirty="0"/>
              <a:t> </a:t>
            </a:r>
            <a:r>
              <a:rPr dirty="0"/>
              <a:t>disappearance</a:t>
            </a: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49213" y="1016000"/>
            <a:ext cx="9023350" cy="4789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352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Times New Roman</vt:lpstr>
      <vt:lpstr>Office Theme</vt:lpstr>
      <vt:lpstr>Office Theme</vt:lpstr>
      <vt:lpstr>Office Theme</vt:lpstr>
      <vt:lpstr>Uploading light curves to Occult4</vt:lpstr>
      <vt:lpstr>Occult4 – Dave Herald (Murrumbateman, Australia)</vt:lpstr>
      <vt:lpstr>General maintenance functions – General downloads</vt:lpstr>
      <vt:lpstr>Download observed light curves</vt:lpstr>
      <vt:lpstr>Viewing a light curve</vt:lpstr>
      <vt:lpstr>Viewing a light curve</vt:lpstr>
      <vt:lpstr>Light Curve Viewer – asteroidal occultation</vt:lpstr>
      <vt:lpstr>Light Curve Viewer – asteroidal occultation</vt:lpstr>
      <vt:lpstr>Light Curve Viewer – lunar occultation disappearance</vt:lpstr>
      <vt:lpstr>Light Curve Viewer – double star disappearance</vt:lpstr>
      <vt:lpstr>Light Curve Viewer – (345) Tercidina occultation</vt:lpstr>
      <vt:lpstr>Light Curve Viewer – (134340) Pluto occultation</vt:lpstr>
      <vt:lpstr>After the observation has been entered, make  sure the observation entry is highlighted in  the Events screen – then click the menu item</vt:lpstr>
      <vt:lpstr>Slide 14</vt:lpstr>
      <vt:lpstr>Reporting a light curve – Lunar (3)</vt:lpstr>
      <vt:lpstr>Slide 16</vt:lpstr>
      <vt:lpstr>Slide 17</vt:lpstr>
      <vt:lpstr>Slide 18</vt:lpstr>
      <vt:lpstr>Slide 19</vt:lpstr>
      <vt:lpstr>Slide 20</vt:lpstr>
      <vt:lpstr>General maintenance functions – User settings – Email settings</vt:lpstr>
      <vt:lpstr>VizieR catalogue: B/occ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Meteors with Video Cameras</dc:title>
  <dc:creator>Alex</dc:creator>
  <cp:lastModifiedBy>Brad Timerson</cp:lastModifiedBy>
  <cp:revision>1</cp:revision>
  <dcterms:created xsi:type="dcterms:W3CDTF">2017-09-10T22:24:56Z</dcterms:created>
  <dcterms:modified xsi:type="dcterms:W3CDTF">2017-09-10T23:20:10Z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2017-09-10T00:00:00Z</vt:filetime>
  </property>
</Properties>
</file>