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71" r:id="rId1"/>
  </p:sldMasterIdLst>
  <p:sldIdLst>
    <p:sldId id="272" r:id="rId2"/>
    <p:sldId id="274" r:id="rId3"/>
    <p:sldId id="275" r:id="rId4"/>
    <p:sldId id="276" r:id="rId5"/>
    <p:sldId id="277" r:id="rId6"/>
    <p:sldId id="278" r:id="rId7"/>
    <p:sldId id="279" r:id="rId8"/>
    <p:sldId id="280" r:id="rId9"/>
    <p:sldId id="281" r:id="rId10"/>
    <p:sldId id="282" r:id="rId11"/>
    <p:sldId id="283" r:id="rId12"/>
    <p:sldId id="284" r:id="rId13"/>
    <p:sldId id="285" r:id="rId14"/>
    <p:sldId id="286" r:id="rId15"/>
    <p:sldId id="287" r:id="rId16"/>
    <p:sldId id="288" r:id="rId17"/>
    <p:sldId id="289" r:id="rId18"/>
    <p:sldId id="290" r:id="rId19"/>
    <p:sldId id="291" r:id="rId20"/>
    <p:sldId id="293" r:id="rId21"/>
    <p:sldId id="294" r:id="rId22"/>
    <p:sldId id="295" r:id="rId23"/>
    <p:sldId id="296" r:id="rId24"/>
    <p:sldId id="297" r:id="rId25"/>
    <p:sldId id="298" r:id="rId26"/>
    <p:sldId id="299" r:id="rId27"/>
    <p:sldId id="300" r:id="rId28"/>
    <p:sldId id="301" r:id="rId29"/>
    <p:sldId id="302" r:id="rId30"/>
    <p:sldId id="306" r:id="rId31"/>
    <p:sldId id="303" r:id="rId32"/>
    <p:sldId id="305" r:id="rId33"/>
    <p:sldId id="304" r:id="rId34"/>
    <p:sldId id="307" r:id="rId35"/>
    <p:sldId id="309" r:id="rId36"/>
    <p:sldId id="310" r:id="rId37"/>
    <p:sldId id="311" r:id="rId3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7" autoAdjust="0"/>
    <p:restoredTop sz="94660"/>
  </p:normalViewPr>
  <p:slideViewPr>
    <p:cSldViewPr snapToGrid="0">
      <p:cViewPr varScale="1">
        <p:scale>
          <a:sx n="77" d="100"/>
          <a:sy n="77" d="100"/>
        </p:scale>
        <p:origin x="114" y="3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4464028"/>
            <a:ext cx="9144000" cy="1641490"/>
          </a:xfrm>
        </p:spPr>
        <p:txBody>
          <a:bodyPr wrap="none" anchor="t">
            <a:normAutofit/>
          </a:bodyPr>
          <a:lstStyle>
            <a:lvl1pPr algn="r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9799" y="3694375"/>
            <a:ext cx="9144000" cy="754025"/>
          </a:xfrm>
        </p:spPr>
        <p:txBody>
          <a:bodyPr anchor="b">
            <a:normAutofit/>
          </a:bodyPr>
          <a:lstStyle>
            <a:lvl1pPr marL="0" indent="0" algn="r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00B27-DE4C-4B9E-BB11-B9027034A00F}" type="datetimeFigureOut">
              <a:rPr lang="en-US" smtClean="0"/>
              <a:pPr/>
              <a:t>8/23/2022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13784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367160"/>
            <a:ext cx="10515600" cy="81935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39788" y="987425"/>
            <a:ext cx="10515600" cy="337973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5186516"/>
            <a:ext cx="10514012" cy="682472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F4739-9812-4A9F-890D-2AD6BA5F6EE8}" type="datetimeFigureOut">
              <a:rPr lang="en-US" smtClean="0"/>
              <a:t>8/23/2022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92544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489399"/>
            <a:ext cx="10514012" cy="1501826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45AC5-A3F8-44AA-BA8F-596CDCC976D3}" type="datetimeFigureOut">
              <a:rPr lang="en-US" smtClean="0"/>
              <a:t>8/23/2022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39356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365125"/>
            <a:ext cx="9302752" cy="2992904"/>
          </a:xfrm>
        </p:spPr>
        <p:txBody>
          <a:bodyPr anchor="ctr"/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4501729"/>
            <a:ext cx="10512424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3B183-A821-4095-A363-9EC968635539}" type="datetimeFigureOut">
              <a:rPr lang="en-US" smtClean="0"/>
              <a:t>8/23/2022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111044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8813905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2326967"/>
            <a:ext cx="10515600" cy="2511835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850581"/>
            <a:ext cx="10514012" cy="1140644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D914D-B099-4142-A885-11F276715148}" type="datetimeFigureOut">
              <a:rPr lang="en-US" smtClean="0"/>
              <a:t>8/23/2022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823445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337282" y="188595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356798" y="257175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87994" y="1885950"/>
            <a:ext cx="2936241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77441" y="257175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29035" y="1885950"/>
            <a:ext cx="2932113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 dirty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29035" y="257175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7335C-0450-40D7-8612-B3203BED4F28}" type="datetimeFigureOut">
              <a:rPr lang="en-US" smtClean="0"/>
              <a:t>8/23/2022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02304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332085" y="4297503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2085" y="2256354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332085" y="4873765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997" y="4297503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56354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7644" y="4873764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04322" y="4297503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04321" y="2256354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04197" y="4873762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46A105-2A1C-4284-B4EA-07CF89B1A393}" type="datetimeFigureOut">
              <a:rPr lang="en-US" smtClean="0"/>
              <a:t>8/23/2022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878841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BE609-F3F2-45E6-BD6A-E03A8C86C1AE}" type="datetimeFigureOut">
              <a:rPr lang="en-US" smtClean="0"/>
              <a:t>8/23/2022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10233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4AD68-089C-4467-A8F3-EA2BBCA6B44E}" type="datetimeFigureOut">
              <a:rPr lang="en-US" smtClean="0"/>
              <a:t>8/23/2022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16593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51FCE-E4BB-4680-8E50-3C0E348D2609}" type="datetimeFigureOut">
              <a:rPr lang="en-US" smtClean="0"/>
              <a:t>8/23/2022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45609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854532" y="4464028"/>
            <a:ext cx="9144000" cy="1641490"/>
          </a:xfrm>
        </p:spPr>
        <p:txBody>
          <a:bodyPr wrap="none" anchor="t">
            <a:normAutofit/>
          </a:bodyPr>
          <a:lstStyle>
            <a:lvl1pPr algn="l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7000"/>
                        <a:lumOff val="53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854532" y="3693674"/>
            <a:ext cx="9144000" cy="754025"/>
          </a:xfrm>
        </p:spPr>
        <p:txBody>
          <a:bodyPr anchor="b">
            <a:normAutofit/>
          </a:bodyPr>
          <a:lstStyle>
            <a:lvl1pPr marL="0" indent="0" algn="l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A073D-A903-47F8-8D16-77642FB0DF1F}" type="datetimeFigureOut">
              <a:rPr lang="en-US" smtClean="0"/>
              <a:t>8/23/2022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58644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20000" y="1825625"/>
            <a:ext cx="5025216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19840" y="1825625"/>
            <a:ext cx="503396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1FA40-626B-4CA1-85D0-7A9016E395BA}" type="datetimeFigureOut">
              <a:rPr lang="en-US" smtClean="0"/>
              <a:t>8/23/2022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76378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681163"/>
            <a:ext cx="5025216" cy="823912"/>
          </a:xfrm>
        </p:spPr>
        <p:txBody>
          <a:bodyPr anchor="b"/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0000" y="2505075"/>
            <a:ext cx="50252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19840" y="1681163"/>
            <a:ext cx="5035548" cy="823912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19840" y="2505075"/>
            <a:ext cx="503554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425EA-B9DC-48A7-991E-9A82573B1B21}" type="datetimeFigureOut">
              <a:rPr lang="en-US" smtClean="0"/>
              <a:t>8/23/2022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74122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B97F8-6CEB-469B-AFCC-889F2A2B1D5A}" type="datetimeFigureOut">
              <a:rPr lang="en-US" smtClean="0"/>
              <a:t>8/23/2022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083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9179F-009E-4FA5-B091-7EBB82A185BD}" type="datetimeFigureOut">
              <a:rPr lang="en-US" smtClean="0"/>
              <a:t>8/23/2022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00928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65CEB-0076-4E37-B880-BCEA9784DE0A}" type="datetimeFigureOut">
              <a:rPr lang="en-US" smtClean="0"/>
              <a:t>8/23/2022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14116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49E5E-3896-4118-99A7-7B85668F1C5E}" type="datetimeFigureOut">
              <a:rPr lang="en-US" smtClean="0"/>
              <a:t>8/23/2022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17983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825625"/>
            <a:ext cx="102338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7E0D914D-B099-4142-A885-11F276715148}" type="datetimeFigureOut">
              <a:rPr lang="en-US" smtClean="0"/>
              <a:t>8/23/2022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050528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  <p:sldLayoutId id="2147483683" r:id="rId12"/>
    <p:sldLayoutId id="2147483684" r:id="rId13"/>
    <p:sldLayoutId id="2147483685" r:id="rId14"/>
    <p:sldLayoutId id="2147483686" r:id="rId15"/>
    <p:sldLayoutId id="2147483687" r:id="rId16"/>
    <p:sldLayoutId id="2147483688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b="0" kern="1200">
          <a:gradFill flip="none" rotWithShape="1">
            <a:gsLst>
              <a:gs pos="28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  <a:tileRect/>
          </a:gra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gi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gi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2BDF272-7D70-B06E-AC9F-594C18541ED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/>
              <a:t>IOTA / North America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F29B37C5-EF35-6D2B-832F-6DD8B9689BB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09799" y="3429001"/>
            <a:ext cx="9144000" cy="1019400"/>
          </a:xfrm>
        </p:spPr>
        <p:txBody>
          <a:bodyPr/>
          <a:lstStyle/>
          <a:p>
            <a:r>
              <a:rPr lang="en-US" sz="3600" b="1" dirty="0">
                <a:solidFill>
                  <a:srgbClr val="FFFF00"/>
                </a:solidFill>
              </a:rPr>
              <a:t>2021-2022 Interesting Observations</a:t>
            </a:r>
          </a:p>
          <a:p>
            <a:r>
              <a:rPr lang="en-US" sz="2000" b="1" dirty="0">
                <a:solidFill>
                  <a:srgbClr val="FFFF00"/>
                </a:solidFill>
              </a:rPr>
              <a:t>John Moore – NA Coordinator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E1D8D7D8-FCFE-3C47-09E6-5C49384FD1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0239" y="195963"/>
            <a:ext cx="10934916" cy="1492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1035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E1D8D7D8-FCFE-3C47-09E6-5C49384FD1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0239" y="195963"/>
            <a:ext cx="10934916" cy="149216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F2ECFB26-1C91-C47E-5DC9-191ACB743B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9925" y="1806038"/>
            <a:ext cx="7043317" cy="5051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93713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E1D8D7D8-FCFE-3C47-09E6-5C49384FD1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0239" y="195963"/>
            <a:ext cx="10934916" cy="149216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AE2B3E4D-F45A-433C-52A3-722E2E11E0DE}"/>
              </a:ext>
            </a:extLst>
          </p:cNvPr>
          <p:cNvSpPr txBox="1"/>
          <p:nvPr/>
        </p:nvSpPr>
        <p:spPr>
          <a:xfrm>
            <a:off x="2915323" y="1688123"/>
            <a:ext cx="53788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2021 11 10 (</a:t>
            </a:r>
            <a:r>
              <a:rPr lang="en-US" sz="2400" dirty="0">
                <a:solidFill>
                  <a:srgbClr val="FFFF00"/>
                </a:solidFill>
                <a:latin typeface="Arial Black" panose="020B0A04020102020204" pitchFamily="34" charset="0"/>
              </a:rPr>
              <a:t>535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) Montague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8CB5A50-9199-20A6-285D-C9F62ACDCD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3045" y="2092807"/>
            <a:ext cx="6630408" cy="4730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8383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E1D8D7D8-FCFE-3C47-09E6-5C49384FD1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0239" y="195963"/>
            <a:ext cx="10934916" cy="149216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FB69358-C6B7-D303-C2D5-140A7FCD4B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3829" y="2351884"/>
            <a:ext cx="5647160" cy="338499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38F08752-2F81-1767-482A-D0D5B2E189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011" y="2351884"/>
            <a:ext cx="5966911" cy="3413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10247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E1D8D7D8-FCFE-3C47-09E6-5C49384FD1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0239" y="195963"/>
            <a:ext cx="10934916" cy="149216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AEA06A9-5E17-B9B4-4F42-6258FFB5C0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4438" y="1818042"/>
            <a:ext cx="6929314" cy="5039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42488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E1D8D7D8-FCFE-3C47-09E6-5C49384FD1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0239" y="195963"/>
            <a:ext cx="10934916" cy="149216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AE2B3E4D-F45A-433C-52A3-722E2E11E0DE}"/>
              </a:ext>
            </a:extLst>
          </p:cNvPr>
          <p:cNvSpPr txBox="1"/>
          <p:nvPr/>
        </p:nvSpPr>
        <p:spPr>
          <a:xfrm>
            <a:off x="1957892" y="1688123"/>
            <a:ext cx="66304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2021 11 11 (</a:t>
            </a:r>
            <a:r>
              <a:rPr lang="en-US" sz="2400" dirty="0">
                <a:solidFill>
                  <a:srgbClr val="FFFF00"/>
                </a:solidFill>
                <a:latin typeface="Arial Black" panose="020B0A04020102020204" pitchFamily="34" charset="0"/>
              </a:rPr>
              <a:t>84522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) 2002-TC302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8A1BE92-2BD1-4B38-7A5D-2F5D244806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8846" y="2289878"/>
            <a:ext cx="6128497" cy="4372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1219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E1D8D7D8-FCFE-3C47-09E6-5C49384FD1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0239" y="195963"/>
            <a:ext cx="10934916" cy="149216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FED3BE2-6A9E-C957-F995-27A1A8D658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1" y="1967567"/>
            <a:ext cx="4731503" cy="397370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FFD0C39E-6C0F-C9BD-C9C9-99943E2751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91066" y="1967567"/>
            <a:ext cx="6483108" cy="3973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3355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E1D8D7D8-FCFE-3C47-09E6-5C49384FD1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0239" y="195963"/>
            <a:ext cx="10934916" cy="149216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97914E3-DA2F-0573-8C3A-14337B682E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64775" y="2129709"/>
            <a:ext cx="6579098" cy="429707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A6729BCC-6769-BB42-7B98-10DF17784D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115" y="2129710"/>
            <a:ext cx="4716220" cy="4297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81660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E1D8D7D8-FCFE-3C47-09E6-5C49384FD1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0239" y="195963"/>
            <a:ext cx="10934916" cy="149216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998888AA-4C4B-475B-5550-5FC77F09D6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7611" y="1797561"/>
            <a:ext cx="6618055" cy="5060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300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E1D8D7D8-FCFE-3C47-09E6-5C49384FD1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0239" y="195963"/>
            <a:ext cx="10934916" cy="149216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AE2B3E4D-F45A-433C-52A3-722E2E11E0DE}"/>
              </a:ext>
            </a:extLst>
          </p:cNvPr>
          <p:cNvSpPr txBox="1"/>
          <p:nvPr/>
        </p:nvSpPr>
        <p:spPr>
          <a:xfrm>
            <a:off x="1957892" y="1688123"/>
            <a:ext cx="66304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2021 12 05 (308)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Polyxo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513C6BF-0BE2-F22A-FA54-65D9CCA850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4043" y="2149105"/>
            <a:ext cx="6494256" cy="4633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8158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E1D8D7D8-FCFE-3C47-09E6-5C49384FD1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0239" y="195963"/>
            <a:ext cx="10934916" cy="149216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0089525-8416-AEC7-E5EF-AC939FA70A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2311603"/>
            <a:ext cx="5725232" cy="363842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3FC6E956-5B08-BBC3-29C6-C716B13912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4016" y="2311603"/>
            <a:ext cx="5720825" cy="3638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6347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E1D8D7D8-FCFE-3C47-09E6-5C49384FD1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0239" y="195963"/>
            <a:ext cx="10934916" cy="149216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3F5EDE64-DAC1-2696-E01F-7D4A0B810F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2593" y="2512443"/>
            <a:ext cx="5816524" cy="414959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AE2B3E4D-F45A-433C-52A3-722E2E11E0DE}"/>
              </a:ext>
            </a:extLst>
          </p:cNvPr>
          <p:cNvSpPr txBox="1"/>
          <p:nvPr/>
        </p:nvSpPr>
        <p:spPr>
          <a:xfrm>
            <a:off x="2818504" y="1925619"/>
            <a:ext cx="53788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FF00"/>
                </a:solidFill>
                <a:latin typeface="Arial Black" panose="020B0A04020102020204" pitchFamily="34" charset="0"/>
              </a:rPr>
              <a:t>2021 08 15 (790) Pretoria</a:t>
            </a:r>
          </a:p>
        </p:txBody>
      </p:sp>
    </p:spTree>
    <p:extLst>
      <p:ext uri="{BB962C8B-B14F-4D97-AF65-F5344CB8AC3E}">
        <p14:creationId xmlns:p14="http://schemas.microsoft.com/office/powerpoint/2010/main" val="349887099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E1D8D7D8-FCFE-3C47-09E6-5C49384FD1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0239" y="195963"/>
            <a:ext cx="10934916" cy="149216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2B2E744-B2C7-F315-9909-0307BB3050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6953" y="1804952"/>
            <a:ext cx="7140536" cy="5053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35712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E1D8D7D8-FCFE-3C47-09E6-5C49384FD1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0239" y="195963"/>
            <a:ext cx="10934916" cy="149216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AE2B3E4D-F45A-433C-52A3-722E2E11E0DE}"/>
              </a:ext>
            </a:extLst>
          </p:cNvPr>
          <p:cNvSpPr txBox="1"/>
          <p:nvPr/>
        </p:nvSpPr>
        <p:spPr>
          <a:xfrm>
            <a:off x="1957892" y="1688123"/>
            <a:ext cx="66304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2022 02 </a:t>
            </a:r>
            <a:r>
              <a:rPr lang="en-US" sz="2400" dirty="0">
                <a:solidFill>
                  <a:srgbClr val="FFFF00"/>
                </a:solidFill>
                <a:latin typeface="Arial Black" panose="020B0A04020102020204" pitchFamily="34" charset="0"/>
              </a:rPr>
              <a:t>1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5 (877)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Walkure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1B4D60E-7841-74BA-0206-2867464331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5446" y="2103621"/>
            <a:ext cx="6630407" cy="4730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465648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E1D8D7D8-FCFE-3C47-09E6-5C49384FD1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0239" y="195963"/>
            <a:ext cx="10934916" cy="149216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19C3DC6-B275-C41B-F6A6-7BEBD595D4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2287" y="1800302"/>
            <a:ext cx="7337922" cy="4982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626875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E1D8D7D8-FCFE-3C47-09E6-5C49384FD1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0239" y="195963"/>
            <a:ext cx="10934916" cy="149216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ED7D915-5C5B-3638-66A3-FC78C4B1FD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8499" y="1759596"/>
            <a:ext cx="7019836" cy="5098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57429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E1D8D7D8-FCFE-3C47-09E6-5C49384FD1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0239" y="195963"/>
            <a:ext cx="10934916" cy="149216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AE2B3E4D-F45A-433C-52A3-722E2E11E0DE}"/>
              </a:ext>
            </a:extLst>
          </p:cNvPr>
          <p:cNvSpPr txBox="1"/>
          <p:nvPr/>
        </p:nvSpPr>
        <p:spPr>
          <a:xfrm>
            <a:off x="1957892" y="1688123"/>
            <a:ext cx="66304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2022 03 02 (22)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Kalliope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CF50DA1-6BD6-332F-5E3F-AC85715844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6811" y="2183802"/>
            <a:ext cx="6427974" cy="4585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02094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E1D8D7D8-FCFE-3C47-09E6-5C49384FD1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0239" y="195963"/>
            <a:ext cx="10934916" cy="149216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1F447FE-E601-827E-27B3-AA6AE463BF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5482" y="2017399"/>
            <a:ext cx="4344068" cy="400150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E81C6FDE-A879-7E8B-4ABE-356227D276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168006"/>
            <a:ext cx="7364636" cy="3694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706887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E1D8D7D8-FCFE-3C47-09E6-5C49384FD1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0239" y="195963"/>
            <a:ext cx="10934916" cy="149216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4F56F02-3201-F9B5-5BCD-D032DA62D3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6075" y="1770267"/>
            <a:ext cx="7017212" cy="5087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73037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E1D8D7D8-FCFE-3C47-09E6-5C49384FD1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0239" y="195963"/>
            <a:ext cx="10934916" cy="149216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AE2B3E4D-F45A-433C-52A3-722E2E11E0DE}"/>
              </a:ext>
            </a:extLst>
          </p:cNvPr>
          <p:cNvSpPr txBox="1"/>
          <p:nvPr/>
        </p:nvSpPr>
        <p:spPr>
          <a:xfrm>
            <a:off x="1957892" y="1688123"/>
            <a:ext cx="66304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2022 05 04 (</a:t>
            </a:r>
            <a:r>
              <a:rPr lang="en-US" sz="2400" dirty="0">
                <a:solidFill>
                  <a:srgbClr val="FFFF00"/>
                </a:solidFill>
                <a:latin typeface="Arial Black" panose="020B0A04020102020204" pitchFamily="34" charset="0"/>
              </a:rPr>
              <a:t>17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) Thetis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BECCEE2-EECD-8369-5D2F-A309AB30F3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8769" y="2103652"/>
            <a:ext cx="6547198" cy="4670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15771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E1D8D7D8-FCFE-3C47-09E6-5C49384FD1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0239" y="195963"/>
            <a:ext cx="10934916" cy="149216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209472A-69C6-465D-C38B-465689014D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1407" y="1811259"/>
            <a:ext cx="7369111" cy="5044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653759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E1D8D7D8-FCFE-3C47-09E6-5C49384FD1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0239" y="195963"/>
            <a:ext cx="10934916" cy="149216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A8111A77-C251-D6EB-6223-BC70936EEE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2136" y="1737382"/>
            <a:ext cx="6906410" cy="5012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4143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E1D8D7D8-FCFE-3C47-09E6-5C49384FD1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0239" y="195963"/>
            <a:ext cx="10934916" cy="149216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5275C612-8FB3-6991-95CE-287D5891C1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9708" y="1911595"/>
            <a:ext cx="7863840" cy="4750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795754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E1D8D7D8-FCFE-3C47-09E6-5C49384FD1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542" y="195963"/>
            <a:ext cx="10934916" cy="149216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AE2B3E4D-F45A-433C-52A3-722E2E11E0DE}"/>
              </a:ext>
            </a:extLst>
          </p:cNvPr>
          <p:cNvSpPr txBox="1"/>
          <p:nvPr/>
        </p:nvSpPr>
        <p:spPr>
          <a:xfrm>
            <a:off x="2130015" y="1708811"/>
            <a:ext cx="66304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2022 06 04 (6</a:t>
            </a:r>
            <a:r>
              <a:rPr lang="en-US" sz="2400" dirty="0">
                <a:solidFill>
                  <a:srgbClr val="FFFF00"/>
                </a:solidFill>
                <a:latin typeface="Arial Black" panose="020B0A04020102020204" pitchFamily="34" charset="0"/>
              </a:rPr>
              <a:t>17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) Patroclus/Menoetius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0B79E2B-045B-EE74-839C-445A16783A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2144398"/>
            <a:ext cx="5858903" cy="4557980"/>
          </a:xfrm>
          <a:prstGeom prst="rect">
            <a:avLst/>
          </a:prstGeom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xmlns="" id="{15733097-13A9-D905-1369-84C96DD832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52" y="2123710"/>
            <a:ext cx="5766266" cy="4578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476811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E1D8D7D8-FCFE-3C47-09E6-5C49384FD1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542" y="195963"/>
            <a:ext cx="10934916" cy="149216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AE2B3E4D-F45A-433C-52A3-722E2E11E0DE}"/>
              </a:ext>
            </a:extLst>
          </p:cNvPr>
          <p:cNvSpPr txBox="1"/>
          <p:nvPr/>
        </p:nvSpPr>
        <p:spPr>
          <a:xfrm>
            <a:off x="2130015" y="1708811"/>
            <a:ext cx="66304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2022 06 06 (6</a:t>
            </a:r>
            <a:r>
              <a:rPr lang="en-US" sz="2400" dirty="0">
                <a:solidFill>
                  <a:srgbClr val="FFFF00"/>
                </a:solidFill>
                <a:latin typeface="Arial Black" panose="020B0A04020102020204" pitchFamily="34" charset="0"/>
              </a:rPr>
              <a:t>17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) Patroclus/Menoetius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xmlns="" id="{79713DFE-85AC-1DC7-7470-38A51D90D1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238375"/>
            <a:ext cx="11430000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17617E13-4A7D-CB1B-1D85-F69CB34C177A}"/>
              </a:ext>
            </a:extLst>
          </p:cNvPr>
          <p:cNvSpPr txBox="1"/>
          <p:nvPr/>
        </p:nvSpPr>
        <p:spPr>
          <a:xfrm>
            <a:off x="381000" y="4761914"/>
            <a:ext cx="36531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i="0" dirty="0">
                <a:solidFill>
                  <a:srgbClr val="FFFF00"/>
                </a:solidFill>
                <a:effectLst/>
                <a:latin typeface="-apple-system"/>
              </a:rPr>
              <a:t>Credit:NASA/SwRI/D. Durda</a:t>
            </a:r>
            <a:endParaRPr lang="en-US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218497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E1D8D7D8-FCFE-3C47-09E6-5C49384FD1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0239" y="195963"/>
            <a:ext cx="10934916" cy="149216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097EFBB8-D338-55A5-9203-8AF1BB779F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5313" y="1765125"/>
            <a:ext cx="9201374" cy="5092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07761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E1D8D7D8-FCFE-3C47-09E6-5C49384FD1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0239" y="195963"/>
            <a:ext cx="10934916" cy="149216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EB41FAD-D494-25E5-F7D5-949B390F2D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8269" y="1741704"/>
            <a:ext cx="6987397" cy="5071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185391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E1D8D7D8-FCFE-3C47-09E6-5C49384FD1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542" y="195963"/>
            <a:ext cx="10934916" cy="149216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AE2B3E4D-F45A-433C-52A3-722E2E11E0DE}"/>
              </a:ext>
            </a:extLst>
          </p:cNvPr>
          <p:cNvSpPr txBox="1"/>
          <p:nvPr/>
        </p:nvSpPr>
        <p:spPr>
          <a:xfrm>
            <a:off x="2130015" y="1708811"/>
            <a:ext cx="66304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2022 09 09 (90) Antiope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BA1F54E-DB46-3929-B111-832900AA3D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0015" y="2124309"/>
            <a:ext cx="6446313" cy="4598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21830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E1D8D7D8-FCFE-3C47-09E6-5C49384FD1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0239" y="195963"/>
            <a:ext cx="10934916" cy="149216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BABF679-1F64-49FA-60F1-39F7E2B793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0063" y="1781242"/>
            <a:ext cx="7007448" cy="5012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307662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E1D8D7D8-FCFE-3C47-09E6-5C49384FD1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0239" y="195963"/>
            <a:ext cx="10934916" cy="149216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F514107-FC7B-7400-37D6-30BEB9E1E3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3927" y="1788694"/>
            <a:ext cx="6863255" cy="4981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404544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E1D8D7D8-FCFE-3C47-09E6-5C49384FD1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0239" y="195963"/>
            <a:ext cx="10934916" cy="1492160"/>
          </a:xfrm>
          <a:prstGeom prst="rect">
            <a:avLst/>
          </a:prstGeom>
        </p:spPr>
      </p:pic>
      <p:pic>
        <p:nvPicPr>
          <p:cNvPr id="4098" name="Picture 2">
            <a:extLst>
              <a:ext uri="{FF2B5EF4-FFF2-40B4-BE49-F238E27FC236}">
                <a16:creationId xmlns:a16="http://schemas.microsoft.com/office/drawing/2014/main" xmlns="" id="{EDAEC345-9BB9-B639-D319-F225A2B1E7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7387" y="1772766"/>
            <a:ext cx="6780045" cy="4972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83635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E1D8D7D8-FCFE-3C47-09E6-5C49384FD1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0239" y="195963"/>
            <a:ext cx="10934916" cy="149216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BC3FF20-924A-22D3-BF82-BDAAF5DAC2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9025" y="1769659"/>
            <a:ext cx="6701488" cy="4892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83478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E1D8D7D8-FCFE-3C47-09E6-5C49384FD1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0239" y="195963"/>
            <a:ext cx="10934916" cy="149216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AE2B3E4D-F45A-433C-52A3-722E2E11E0DE}"/>
              </a:ext>
            </a:extLst>
          </p:cNvPr>
          <p:cNvSpPr txBox="1"/>
          <p:nvPr/>
        </p:nvSpPr>
        <p:spPr>
          <a:xfrm>
            <a:off x="2818504" y="1925619"/>
            <a:ext cx="53788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2021 09 15 (957) Camelia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xmlns="" id="{29AEE8FB-A5AD-B65E-3D63-FCB78E5F37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3329" y="2416385"/>
            <a:ext cx="5759151" cy="4108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5164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E1D8D7D8-FCFE-3C47-09E6-5C49384FD1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0239" y="195963"/>
            <a:ext cx="10934916" cy="149216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1BCB41C-7625-28C7-BC69-D35FB07197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1070" y="1855408"/>
            <a:ext cx="7458692" cy="4675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7273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E1D8D7D8-FCFE-3C47-09E6-5C49384FD1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0239" y="195963"/>
            <a:ext cx="10934916" cy="149216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B387F7F-509D-E1CF-EED3-A78979B40B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6728" y="1688123"/>
            <a:ext cx="6904495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9534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E1D8D7D8-FCFE-3C47-09E6-5C49384FD1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0239" y="195963"/>
            <a:ext cx="10934916" cy="149216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AE2B3E4D-F45A-433C-52A3-722E2E11E0DE}"/>
              </a:ext>
            </a:extLst>
          </p:cNvPr>
          <p:cNvSpPr txBox="1"/>
          <p:nvPr/>
        </p:nvSpPr>
        <p:spPr>
          <a:xfrm>
            <a:off x="2915323" y="1688123"/>
            <a:ext cx="53788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2021 11 09 (780) Armenia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0CA835F-C6D9-C322-F18B-B24FF6286F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6076" y="2277963"/>
            <a:ext cx="7325093" cy="4580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74111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E1D8D7D8-FCFE-3C47-09E6-5C49384FD1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0239" y="195963"/>
            <a:ext cx="10934916" cy="149216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EF536CE-E03E-C8FA-6AC1-44E083F4B7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8587" y="1830768"/>
            <a:ext cx="7715869" cy="4999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644633"/>
      </p:ext>
    </p:extLst>
  </p:cSld>
  <p:clrMapOvr>
    <a:masterClrMapping/>
  </p:clrMapOvr>
</p:sld>
</file>

<file path=ppt/theme/theme1.xml><?xml version="1.0" encoding="utf-8"?>
<a:theme xmlns:a="http://schemas.openxmlformats.org/drawingml/2006/main" name="Depth">
  <a:themeElements>
    <a:clrScheme name="Depth">
      <a:dk1>
        <a:sysClr val="windowText" lastClr="000000"/>
      </a:dk1>
      <a:lt1>
        <a:sysClr val="window" lastClr="FFFFFF"/>
      </a:lt1>
      <a:dk2>
        <a:srgbClr val="455F51"/>
      </a:dk2>
      <a:lt2>
        <a:srgbClr val="94D7E4"/>
      </a:lt2>
      <a:accent1>
        <a:srgbClr val="41AEBD"/>
      </a:accent1>
      <a:accent2>
        <a:srgbClr val="97E9D5"/>
      </a:accent2>
      <a:accent3>
        <a:srgbClr val="A2CF49"/>
      </a:accent3>
      <a:accent4>
        <a:srgbClr val="608F3D"/>
      </a:accent4>
      <a:accent5>
        <a:srgbClr val="F4DE3A"/>
      </a:accent5>
      <a:accent6>
        <a:srgbClr val="FCB11C"/>
      </a:accent6>
      <a:hlink>
        <a:srgbClr val="FBCA98"/>
      </a:hlink>
      <a:folHlink>
        <a:srgbClr val="D3B86D"/>
      </a:folHlink>
    </a:clrScheme>
    <a:fontScheme name="Depth">
      <a:maj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epth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pth" id="{7BEAFC2A-325C-49C4-AC08-2B765DA903F9}" vid="{1735E755-43E6-43AA-ABA2-C989ECC79AF5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TM04033923[[fn=Depth]]</Template>
  <TotalTime>4917</TotalTime>
  <Words>99</Words>
  <Application>Microsoft Office PowerPoint</Application>
  <PresentationFormat>Widescreen</PresentationFormat>
  <Paragraphs>16</Paragraphs>
  <Slides>37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2" baseType="lpstr">
      <vt:lpstr>-apple-system</vt:lpstr>
      <vt:lpstr>Arial</vt:lpstr>
      <vt:lpstr>Arial Black</vt:lpstr>
      <vt:lpstr>Corbel</vt:lpstr>
      <vt:lpstr>Depth</vt:lpstr>
      <vt:lpstr>IOTA / North America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IOTA / North America</dc:title>
  <dc:creator>John Moore</dc:creator>
  <cp:lastModifiedBy>Roger</cp:lastModifiedBy>
  <cp:revision>20</cp:revision>
  <dcterms:created xsi:type="dcterms:W3CDTF">2022-07-28T19:13:25Z</dcterms:created>
  <dcterms:modified xsi:type="dcterms:W3CDTF">2022-08-24T01:54:12Z</dcterms:modified>
</cp:coreProperties>
</file>