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448" r:id="rId5"/>
    <p:sldId id="2449" r:id="rId6"/>
    <p:sldId id="2450" r:id="rId7"/>
    <p:sldId id="243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4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23B"/>
    <a:srgbClr val="898989"/>
    <a:srgbClr val="2F3342"/>
    <a:srgbClr val="A53F52"/>
    <a:srgbClr val="2C2153"/>
    <a:srgbClr val="E99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5033" autoAdjust="0"/>
  </p:normalViewPr>
  <p:slideViewPr>
    <p:cSldViewPr snapToGrid="0">
      <p:cViewPr varScale="1">
        <p:scale>
          <a:sx n="67" d="100"/>
          <a:sy n="67" d="100"/>
        </p:scale>
        <p:origin x="1008" y="72"/>
      </p:cViewPr>
      <p:guideLst>
        <p:guide orient="horz" pos="1992"/>
        <p:guide pos="3840"/>
        <p:guide orient="horz" pos="1416"/>
      </p:guideLst>
    </p:cSldViewPr>
  </p:slideViewPr>
  <p:outlineViewPr>
    <p:cViewPr>
      <p:scale>
        <a:sx n="33" d="100"/>
        <a:sy n="33" d="100"/>
      </p:scale>
      <p:origin x="0" y="-518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8722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F97DFCF-F890-A143-9133-C8B65C9B01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E2C281-2434-D94F-B4BD-BA3CD4DB8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D5B4E-BF3E-3B45-A4BA-D6C3B92870D7}" type="datetimeFigureOut">
              <a:rPr lang="en-US" smtClean="0"/>
              <a:t>8/13/2022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7CBFA-633D-5540-AFAA-BE1F495EC6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B5631-D714-AD41-853B-A883ADC344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AE8BC-2AB3-9E4C-9797-2A6F8A74C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987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8621B-8C8E-49BA-8772-41D0FE75A082}" type="datetimeFigureOut">
              <a:rPr lang="en-US" smtClean="0"/>
              <a:t>8/13/2022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B34ED-4CDD-41C9-90F7-D768D5559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70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12343" y="5922140"/>
            <a:ext cx="5167313" cy="518795"/>
          </a:xfrm>
        </p:spPr>
        <p:txBody>
          <a:bodyPr>
            <a:noAutofit/>
          </a:bodyPr>
          <a:lstStyle>
            <a:lvl1pPr marL="0" indent="0" algn="ctr">
              <a:buNone/>
              <a:defRPr sz="1800" spc="3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58235C5-25B1-4243-9762-4AAD3C08E8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38600" y="3608511"/>
            <a:ext cx="4114800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>
            <a:noAutofit/>
          </a:bodyPr>
          <a:lstStyle>
            <a:lvl1pPr marL="0" indent="0" algn="ctr">
              <a:buNone/>
              <a:defRPr sz="1800" cap="all" baseline="0"/>
            </a:lvl1pPr>
          </a:lstStyle>
          <a:p>
            <a:r>
              <a:rPr lang="en-US" spc="300" dirty="0"/>
              <a:t>ANNUAL REVIEW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8B2C6E-DB6F-4476-8E95-9F6EC79392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836" y="2445633"/>
            <a:ext cx="11490325" cy="823913"/>
          </a:xfrm>
        </p:spPr>
        <p:txBody>
          <a:bodyPr>
            <a:noAutofit/>
          </a:bodyPr>
          <a:lstStyle>
            <a:lvl1pPr>
              <a:lnSpc>
                <a:spcPct val="150000"/>
              </a:lnSpc>
              <a:spcBef>
                <a:spcPts val="1000"/>
              </a:spcBef>
              <a:defRPr sz="4000" cap="all" spc="300" baseline="0"/>
            </a:lvl1pPr>
          </a:lstStyle>
          <a:p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230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5416550" cy="6858000"/>
          </a:xfrm>
          <a:effectLst/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69" y="6468303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0" y="1661160"/>
            <a:ext cx="4646246" cy="221858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cs typeface="Biome Light" panose="020B0303030204020804" pitchFamily="34" charset="0"/>
              </a:rPr>
              <a:t>Click to edit master text style.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7" name="Slide Number Placeholder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69" y="6468303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C2E478F-E849-4A8C-AF1F-CBCC78A7CBF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6CDEBF2-B5C9-4887-B717-81C3D1A7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612037"/>
            <a:ext cx="5897218" cy="884238"/>
          </a:xfrm>
        </p:spPr>
        <p:txBody>
          <a:bodyPr lIns="91440" rIns="91440" anchor="t">
            <a:noAutofit/>
          </a:bodyPr>
          <a:lstStyle>
            <a:lvl1pPr algn="l">
              <a:lnSpc>
                <a:spcPct val="150000"/>
              </a:lnSpc>
              <a:spcBef>
                <a:spcPts val="1000"/>
              </a:spcBef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6A7FA3-8C13-4E5A-88C4-4357C8ACD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07044" y="6303963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9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9074D0F-754F-4F2C-A410-F222D2D2346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02365" y="1660810"/>
            <a:ext cx="10787270" cy="830649"/>
          </a:xfrm>
        </p:spPr>
        <p:txBody>
          <a:bodyPr>
            <a:noAutofit/>
          </a:bodyPr>
          <a:lstStyle/>
          <a:p>
            <a:r>
              <a:rPr lang="en-US" sz="4000" spc="300"/>
              <a:t>Click to edit Master title style</a:t>
            </a:r>
            <a:endParaRPr lang="en-US" sz="4000" spc="3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137992"/>
            <a:ext cx="5167313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>
            <a:noAutofit/>
          </a:bodyPr>
          <a:lstStyle>
            <a:lvl1pPr marL="0" indent="0" algn="ctr">
              <a:buNone/>
              <a:defRPr sz="1800" spc="3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1D89734B-03E0-4ADE-8F62-C819F3E976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194" y="3903126"/>
            <a:ext cx="3064668" cy="518795"/>
          </a:xfrm>
        </p:spPr>
        <p:txBody>
          <a:bodyPr>
            <a:noAutofit/>
          </a:bodyPr>
          <a:lstStyle>
            <a:lvl1pPr marL="0" indent="0" algn="ctr">
              <a:buNone/>
              <a:defRPr sz="1800" spc="3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Text Placeholder 13">
            <a:extLst>
              <a:ext uri="{FF2B5EF4-FFF2-40B4-BE49-F238E27FC236}">
                <a16:creationId xmlns:a16="http://schemas.microsoft.com/office/drawing/2014/main" id="{85971F4D-8B59-4B3E-9169-64E0EF1BA8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63664" y="3893330"/>
            <a:ext cx="3064668" cy="518795"/>
          </a:xfrm>
        </p:spPr>
        <p:txBody>
          <a:bodyPr>
            <a:noAutofit/>
          </a:bodyPr>
          <a:lstStyle>
            <a:lvl1pPr marL="0" indent="0" algn="ctr">
              <a:buNone/>
              <a:defRPr sz="1800" spc="3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3" name="Text Placeholder 13">
            <a:extLst>
              <a:ext uri="{FF2B5EF4-FFF2-40B4-BE49-F238E27FC236}">
                <a16:creationId xmlns:a16="http://schemas.microsoft.com/office/drawing/2014/main" id="{90B19777-E2ED-419C-B486-857117FD081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39138" y="3903126"/>
            <a:ext cx="3064668" cy="518795"/>
          </a:xfrm>
        </p:spPr>
        <p:txBody>
          <a:bodyPr>
            <a:noAutofit/>
          </a:bodyPr>
          <a:lstStyle>
            <a:lvl1pPr marL="0" indent="0" algn="ctr">
              <a:buNone/>
              <a:defRPr sz="1800" spc="3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4" name="Online Image Placeholder 33">
            <a:extLst>
              <a:ext uri="{FF2B5EF4-FFF2-40B4-BE49-F238E27FC236}">
                <a16:creationId xmlns:a16="http://schemas.microsoft.com/office/drawing/2014/main" id="{1A58EB44-F532-4998-B316-61C738C37BF5}"/>
              </a:ext>
            </a:extLst>
          </p:cNvPr>
          <p:cNvSpPr>
            <a:spLocks noGrp="1"/>
          </p:cNvSpPr>
          <p:nvPr>
            <p:ph type="clipArt" sz="quarter" idx="19" hasCustomPrompt="1"/>
          </p:nvPr>
        </p:nvSpPr>
        <p:spPr>
          <a:xfrm>
            <a:off x="1754768" y="3098985"/>
            <a:ext cx="731520" cy="731520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35" name="Online Image Placeholder 33">
            <a:extLst>
              <a:ext uri="{FF2B5EF4-FFF2-40B4-BE49-F238E27FC236}">
                <a16:creationId xmlns:a16="http://schemas.microsoft.com/office/drawing/2014/main" id="{33763C3C-3545-40BD-9B2C-DC4C0E4CE819}"/>
              </a:ext>
            </a:extLst>
          </p:cNvPr>
          <p:cNvSpPr>
            <a:spLocks noGrp="1"/>
          </p:cNvSpPr>
          <p:nvPr>
            <p:ph type="clipArt" sz="quarter" idx="20" hasCustomPrompt="1"/>
          </p:nvPr>
        </p:nvSpPr>
        <p:spPr>
          <a:xfrm>
            <a:off x="5730240" y="3098985"/>
            <a:ext cx="731520" cy="731520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36" name="Online Image Placeholder 33">
            <a:extLst>
              <a:ext uri="{FF2B5EF4-FFF2-40B4-BE49-F238E27FC236}">
                <a16:creationId xmlns:a16="http://schemas.microsoft.com/office/drawing/2014/main" id="{1C5D3777-17F3-4225-8C52-2EF1DB4FD54A}"/>
              </a:ext>
            </a:extLst>
          </p:cNvPr>
          <p:cNvSpPr>
            <a:spLocks noGrp="1"/>
          </p:cNvSpPr>
          <p:nvPr>
            <p:ph type="clipArt" sz="quarter" idx="21" hasCustomPrompt="1"/>
          </p:nvPr>
        </p:nvSpPr>
        <p:spPr>
          <a:xfrm>
            <a:off x="9705712" y="3098985"/>
            <a:ext cx="731520" cy="731520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173740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prstGeom prst="parallelogram">
            <a:avLst/>
          </a:prstGeom>
          <a:effectLst/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83D428-B974-43F4-9246-0A2EECA11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8819" y="642927"/>
            <a:ext cx="4846320" cy="1435947"/>
          </a:xfrm>
        </p:spPr>
        <p:txBody>
          <a:bodyPr anchor="t">
            <a:noAutofit/>
          </a:bodyPr>
          <a:lstStyle>
            <a:lvl1pPr algn="l">
              <a:lnSpc>
                <a:spcPct val="150000"/>
              </a:lnSpc>
              <a:spcBef>
                <a:spcPts val="1000"/>
              </a:spcBef>
              <a:defRPr sz="5400" baseline="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D00A38D-CFE8-4333-B9D2-D3E7EACA4F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68820" y="2078875"/>
            <a:ext cx="4114800" cy="3798888"/>
          </a:xfrm>
        </p:spPr>
        <p:txBody>
          <a:bodyPr>
            <a:noAutofit/>
          </a:bodyPr>
          <a:lstStyle>
            <a:lvl1pPr marL="0" indent="0">
              <a:buNone/>
              <a:defRPr sz="1800" spc="3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A8588E-221D-4931-A290-C5C418443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68820" y="6303963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11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5539E44-E270-49B4-8B0A-07870325AA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5539" y="1546138"/>
            <a:ext cx="4023360" cy="464871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1400" spc="300" baseline="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5416550" cy="6846932"/>
          </a:xfrm>
          <a:effectLst/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69" y="6468303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0" y="2799617"/>
            <a:ext cx="4646246" cy="221858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cs typeface="Biome Light" panose="020B0303030204020804" pitchFamily="34" charset="0"/>
              </a:rPr>
              <a:t>Click to edit master text style.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7" name="Slide Number Placeholder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69" y="6468303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C2E478F-E849-4A8C-AF1F-CBCC78A7CBF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B0E4A3-5566-43FE-A59F-2C4F4FE7F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612037"/>
            <a:ext cx="5897218" cy="884238"/>
          </a:xfrm>
        </p:spPr>
        <p:txBody>
          <a:bodyPr lIns="91440" rIns="91440" anchor="t">
            <a:noAutofit/>
          </a:bodyPr>
          <a:lstStyle>
            <a:lvl1pPr algn="l">
              <a:lnSpc>
                <a:spcPct val="150000"/>
              </a:lnSpc>
              <a:spcBef>
                <a:spcPts val="1000"/>
              </a:spcBef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3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6792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242487 w 6096000"/>
              <a:gd name="connsiteY2" fmla="*/ 6833286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67922"/>
              <a:gd name="connsiteX1" fmla="*/ 6096000 w 6096000"/>
              <a:gd name="connsiteY1" fmla="*/ 0 h 6867922"/>
              <a:gd name="connsiteX2" fmla="*/ 4228633 w 6096000"/>
              <a:gd name="connsiteY2" fmla="*/ 6867922 h 6867922"/>
              <a:gd name="connsiteX3" fmla="*/ 0 w 6096000"/>
              <a:gd name="connsiteY3" fmla="*/ 6858000 h 6867922"/>
              <a:gd name="connsiteX4" fmla="*/ 0 w 6096000"/>
              <a:gd name="connsiteY4" fmla="*/ 0 h 686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67922">
                <a:moveTo>
                  <a:pt x="0" y="0"/>
                </a:moveTo>
                <a:lnTo>
                  <a:pt x="6096000" y="0"/>
                </a:lnTo>
                <a:lnTo>
                  <a:pt x="4228633" y="686792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effectLst/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BA725B-4BCB-1D48-9C5D-46706B1871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2262871"/>
            <a:ext cx="5251450" cy="1661297"/>
          </a:xfrm>
        </p:spPr>
        <p:txBody>
          <a:bodyPr anchor="b"/>
          <a:lstStyle>
            <a:lvl1pPr algn="l">
              <a:defRPr sz="6000" spc="3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C356F-E483-4AFD-856C-13BB8E8A56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0" y="4378134"/>
            <a:ext cx="5251450" cy="36512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400" cap="all" spc="6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9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92279" y="365125"/>
            <a:ext cx="4018722" cy="573989"/>
          </a:xfrm>
        </p:spPr>
        <p:txBody>
          <a:bodyPr lIns="0" rIns="0">
            <a:noAutofit/>
          </a:bodyPr>
          <a:lstStyle>
            <a:lvl1pPr algn="l">
              <a:defRPr sz="3200" spc="300"/>
            </a:lvl1pPr>
          </a:lstStyle>
          <a:p>
            <a:r>
              <a:rPr lang="en-US" dirty="0"/>
              <a:t>SLIDE TITLE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279" y="1263841"/>
            <a:ext cx="4018722" cy="4636392"/>
          </a:xfrm>
        </p:spPr>
        <p:txBody>
          <a:bodyPr lIns="0" rIns="0">
            <a:noAutofit/>
          </a:bodyPr>
          <a:lstStyle>
            <a:lvl1pPr>
              <a:lnSpc>
                <a:spcPct val="150000"/>
              </a:lnSpc>
              <a:spcBef>
                <a:spcPts val="500"/>
              </a:spcBef>
              <a:defRPr sz="1600"/>
            </a:lvl1pPr>
            <a:lvl2pPr>
              <a:lnSpc>
                <a:spcPct val="150000"/>
              </a:lnSpc>
              <a:spcBef>
                <a:spcPts val="500"/>
              </a:spcBef>
              <a:defRPr sz="1400"/>
            </a:lvl2pPr>
            <a:lvl3pPr>
              <a:lnSpc>
                <a:spcPct val="150000"/>
              </a:lnSpc>
              <a:spcBef>
                <a:spcPts val="500"/>
              </a:spcBef>
              <a:defRPr sz="1400"/>
            </a:lvl3pPr>
            <a:lvl4pPr>
              <a:lnSpc>
                <a:spcPct val="150000"/>
              </a:lnSpc>
              <a:spcBef>
                <a:spcPts val="500"/>
              </a:spcBef>
              <a:defRPr sz="1200"/>
            </a:lvl4pPr>
            <a:lvl5pPr>
              <a:lnSpc>
                <a:spcPct val="150000"/>
              </a:lnSpc>
              <a:spcBef>
                <a:spcPts val="5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9" name="Slide Number Placeholder 5">
            <a:extLst>
              <a:ext uri="{FF2B5EF4-FFF2-40B4-BE49-F238E27FC236}">
                <a16:creationId xmlns:a16="http://schemas.microsoft.com/office/drawing/2014/main" id="{3DEB48E0-328C-45EE-A8BD-90E6AB261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69" y="6468303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7CA175D-816E-4F70-96CC-8A1FD0EB16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6600" y="365125"/>
            <a:ext cx="2997200" cy="1781979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323519C8-24DE-471D-85A9-7A8AFACEC4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51300" y="365125"/>
            <a:ext cx="2997200" cy="1781979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547F0F1E-7AF5-4B76-928C-7B28010C4F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600" y="2422525"/>
            <a:ext cx="2997200" cy="1781979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063D0E8E-9491-4AF0-918D-A0B782C5FD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300" y="2422525"/>
            <a:ext cx="2997200" cy="1781979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042F54CB-9200-4D74-968A-0A3E5871D9E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6600" y="4479925"/>
            <a:ext cx="2997200" cy="1781979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1D925119-27E3-496E-86BC-23416F94FB6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051300" y="4479925"/>
            <a:ext cx="2997200" cy="1781979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F93AF7-D4DC-42B5-8A4F-B5F3ABBB0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1678" y="6303963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96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45D17-D652-4766-B11C-2E8D8390D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767791"/>
            <a:ext cx="11002962" cy="823913"/>
          </a:xfrm>
        </p:spPr>
        <p:txBody>
          <a:bodyPr>
            <a:noAutofit/>
          </a:bodyPr>
          <a:lstStyle>
            <a:lvl1pPr>
              <a:defRPr sz="4800" spc="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C7A58C-70BA-43E5-BD90-83ADB63B0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A60B7-2499-42C6-8A74-ACDAE24574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63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179BAC-E989-4203-B9B4-662803654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4607137"/>
            <a:ext cx="4114800" cy="421480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>
            <a:noAutofit/>
          </a:bodyPr>
          <a:lstStyle>
            <a:lvl1pPr>
              <a:defRPr sz="1400" spc="300" baseline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0CCC81E-A013-4315-AD13-97BA3AA955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78756" y="1569719"/>
            <a:ext cx="9234488" cy="2651443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55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2">
            <a:extLst>
              <a:ext uri="{FF2B5EF4-FFF2-40B4-BE49-F238E27FC236}">
                <a16:creationId xmlns:a16="http://schemas.microsoft.com/office/drawing/2014/main" id="{0EF11611-8537-47CC-87AC-2E25428B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1"/>
            <a:ext cx="11002962" cy="1623218"/>
          </a:xfrm>
        </p:spPr>
        <p:txBody>
          <a:bodyPr anchor="ctr">
            <a:noAutofit/>
          </a:bodyPr>
          <a:lstStyle/>
          <a:p>
            <a:pPr algn="ctr"/>
            <a:r>
              <a:rPr lang="en-US" sz="4800"/>
              <a:t>Click to edit Master title style</a:t>
            </a:r>
            <a:endParaRPr lang="en-US" sz="4800" dirty="0"/>
          </a:p>
        </p:txBody>
      </p:sp>
      <p:sp>
        <p:nvSpPr>
          <p:cNvPr id="19" name="Picture Placeholder 17">
            <a:extLst>
              <a:ext uri="{FF2B5EF4-FFF2-40B4-BE49-F238E27FC236}">
                <a16:creationId xmlns:a16="http://schemas.microsoft.com/office/drawing/2014/main" id="{D1A63A52-1E65-414B-BBC3-D31F515791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78601" y="1638300"/>
            <a:ext cx="5156200" cy="1892300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ED7E0E1A-1E64-4A9A-9C8B-69486BD112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900" y="1638300"/>
            <a:ext cx="5156200" cy="1892300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E462965-19D7-4A65-B394-9AE76A5B4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107" y="3864355"/>
            <a:ext cx="5157787" cy="494506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spc="300">
                <a:solidFill>
                  <a:schemeClr val="tx1"/>
                </a:solidFill>
              </a:rPr>
              <a:t>Click to edit Master text styles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FAEC14D1-0BEA-4D9A-9D96-A56B6A9B0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4531139"/>
            <a:ext cx="5157787" cy="2039144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400">
                <a:solidFill>
                  <a:schemeClr val="tx1"/>
                </a:solidFill>
              </a:rPr>
              <a:t>Click to edit Master text styles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1507BB47-1AB4-42F2-99FF-453A0622B8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65107" y="3864355"/>
            <a:ext cx="5183188" cy="494506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spc="300">
                <a:solidFill>
                  <a:schemeClr val="tx1"/>
                </a:solidFill>
              </a:rPr>
              <a:t>Click to edit Master text styles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438D6EEA-A0DB-4B5F-8F41-A9C1F2C094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65107" y="4531139"/>
            <a:ext cx="5183188" cy="2039144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400">
                <a:solidFill>
                  <a:schemeClr val="tx1"/>
                </a:solidFill>
              </a:rPr>
              <a:t>Click to edit Master text styles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A4909F59-7529-454A-A1EF-3CC1EADE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9269" y="6468303"/>
            <a:ext cx="443948" cy="365125"/>
          </a:xfrm>
        </p:spPr>
        <p:txBody>
          <a:bodyPr>
            <a:noAutofit/>
          </a:bodyPr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83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">
            <a:extLst>
              <a:ext uri="{FF2B5EF4-FFF2-40B4-BE49-F238E27FC236}">
                <a16:creationId xmlns:a16="http://schemas.microsoft.com/office/drawing/2014/main" id="{6186F91B-547E-43BC-9BCE-04619DAAF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1"/>
            <a:ext cx="11002962" cy="1623218"/>
          </a:xfrm>
        </p:spPr>
        <p:txBody>
          <a:bodyPr anchor="ctr">
            <a:noAutofit/>
          </a:bodyPr>
          <a:lstStyle/>
          <a:p>
            <a:pPr algn="ctr"/>
            <a:r>
              <a:rPr lang="en-US" sz="4800"/>
              <a:t>Click to edit Master title style</a:t>
            </a:r>
            <a:endParaRPr lang="en-US" sz="4800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D635DFA1-45D2-4EFE-8BB2-BE9663466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0121" y="3669506"/>
            <a:ext cx="3108326" cy="2566988"/>
          </a:xfrm>
        </p:spPr>
        <p:txBody>
          <a:bodyPr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2F2918FE-A84E-4303-AEF3-4FD66CDD73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0438" y="1624013"/>
            <a:ext cx="3108325" cy="1892300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3">
            <a:extLst>
              <a:ext uri="{FF2B5EF4-FFF2-40B4-BE49-F238E27FC236}">
                <a16:creationId xmlns:a16="http://schemas.microsoft.com/office/drawing/2014/main" id="{E2401025-9BC9-4BDD-97DA-CA763CF846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42155" y="1623219"/>
            <a:ext cx="3108325" cy="1892300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3">
            <a:extLst>
              <a:ext uri="{FF2B5EF4-FFF2-40B4-BE49-F238E27FC236}">
                <a16:creationId xmlns:a16="http://schemas.microsoft.com/office/drawing/2014/main" id="{B7C4AAB6-897A-4ABD-AD50-2D86B197E9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22920" y="1623219"/>
            <a:ext cx="3108325" cy="1892300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790D65EC-6EB4-4594-91E9-5C3DE7C3B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41837" y="3681412"/>
            <a:ext cx="3108326" cy="2566988"/>
          </a:xfrm>
        </p:spPr>
        <p:txBody>
          <a:bodyPr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611CF730-D055-47C2-A626-299F429D41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2919" y="3681412"/>
            <a:ext cx="3108326" cy="2566988"/>
          </a:xfrm>
        </p:spPr>
        <p:txBody>
          <a:bodyPr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F09E06A6-BFDD-42BD-BA69-2CD3BEF0F7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49269" y="6468303"/>
            <a:ext cx="443948" cy="365125"/>
          </a:xfrm>
        </p:spPr>
        <p:txBody>
          <a:bodyPr>
            <a:noAutofit/>
          </a:bodyPr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59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05F96C-D634-4A69-95EC-3D002BD6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365125"/>
            <a:ext cx="11002962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57E98-D0FB-43E3-98BC-711F6A2F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519" y="1365813"/>
            <a:ext cx="10989920" cy="4811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65B72-2E86-4BA3-94F2-3ADFA40B7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1F3FD-3DB9-46B7-85E1-E8B8878A4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69" y="6468303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1" r:id="rId3"/>
    <p:sldLayoutId id="2147483651" r:id="rId4"/>
    <p:sldLayoutId id="2147483660" r:id="rId5"/>
    <p:sldLayoutId id="2147483677" r:id="rId6"/>
    <p:sldLayoutId id="2147483666" r:id="rId7"/>
    <p:sldLayoutId id="2147483679" r:id="rId8"/>
    <p:sldLayoutId id="2147483653" r:id="rId9"/>
    <p:sldLayoutId id="2147483678" r:id="rId10"/>
    <p:sldLayoutId id="2147483680" r:id="rId11"/>
  </p:sldLayoutIdLst>
  <p:hf hdr="0" ftr="0" dt="0"/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PrU9R86qac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0"/>
                <a:lumOff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abstract image">
            <a:extLst>
              <a:ext uri="{FF2B5EF4-FFF2-40B4-BE49-F238E27FC236}">
                <a16:creationId xmlns:a16="http://schemas.microsoft.com/office/drawing/2014/main" id="{9AB29DBC-55D3-49D9-BB44-4936739C4B5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alphaModFix amt="52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/>
        </p:blipFill>
        <p:spPr/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79DC1498-E692-42BA-B69F-6D37E6CFA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00" y="568386"/>
            <a:ext cx="11490325" cy="823913"/>
          </a:xfrm>
        </p:spPr>
        <p:txBody>
          <a:bodyPr/>
          <a:lstStyle/>
          <a:p>
            <a:r>
              <a:rPr lang="en-US" dirty="0"/>
              <a:t>PYOTE Presentation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E828D-1E63-455F-949D-0C5454A7FE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23180" y="5455781"/>
            <a:ext cx="5167313" cy="518795"/>
          </a:xfrm>
        </p:spPr>
        <p:txBody>
          <a:bodyPr/>
          <a:lstStyle/>
          <a:p>
            <a:r>
              <a:rPr lang="en-US" dirty="0"/>
              <a:t>Tony George</a:t>
            </a:r>
          </a:p>
          <a:p>
            <a:r>
              <a:rPr lang="en-US" dirty="0"/>
              <a:t>IOTA Conference 2022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D865526-EC39-4780-A2A8-274A80A5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0" y="1687860"/>
            <a:ext cx="4114800" cy="1157453"/>
          </a:xfrm>
          <a:noFill/>
        </p:spPr>
        <p:txBody>
          <a:bodyPr/>
          <a:lstStyle/>
          <a:p>
            <a:r>
              <a:rPr lang="en-US" sz="2400" dirty="0"/>
              <a:t>Single-point analysis tool</a:t>
            </a:r>
          </a:p>
          <a:p>
            <a:r>
              <a:rPr lang="en-US" sz="2400" dirty="0"/>
              <a:t>Event detectability tool</a:t>
            </a:r>
          </a:p>
        </p:txBody>
      </p:sp>
    </p:spTree>
    <p:extLst>
      <p:ext uri="{BB962C8B-B14F-4D97-AF65-F5344CB8AC3E}">
        <p14:creationId xmlns:p14="http://schemas.microsoft.com/office/powerpoint/2010/main" val="392783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0"/>
                <a:lumOff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0766D9B-94E1-F893-2F38-97558735F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Single-point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54567B-0BD6-2FB5-0FA1-6A9E0E050B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8C2E478F-E849-4A8C-AF1F-CBCC78A7CBFA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35A7BB-9FD2-4B7E-2907-F61ADF4E6F30}"/>
              </a:ext>
            </a:extLst>
          </p:cNvPr>
          <p:cNvSpPr txBox="1"/>
          <p:nvPr/>
        </p:nvSpPr>
        <p:spPr>
          <a:xfrm>
            <a:off x="450574" y="2451652"/>
            <a:ext cx="1126434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Data file is from George Viscome file labeled: 220722 (27112) </a:t>
            </a:r>
            <a:r>
              <a:rPr lang="en-US" sz="2800" dirty="0" err="1"/>
              <a:t>Viscome.ser</a:t>
            </a:r>
            <a:endParaRPr lang="en-US" sz="2800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Original .csv had a 2-point event.  I revised it to a single point event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First demonstration will analyze the modified original single-point event a full magDrop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Second demonstration will analyze the modified original single-point event with a reduced magDrop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6160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0"/>
                <a:lumOff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919EF16D-6ACA-32C5-5DDF-FA8160D45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237704"/>
            <a:ext cx="11002962" cy="823913"/>
          </a:xfrm>
        </p:spPr>
        <p:txBody>
          <a:bodyPr/>
          <a:lstStyle/>
          <a:p>
            <a:r>
              <a:rPr lang="en-US" dirty="0"/>
              <a:t>Event Detectability tool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613384-4631-50AB-2AC3-7570F94767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8C2E478F-E849-4A8C-AF1F-CBCC78A7CBFA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77C9E4-2602-0987-53FD-A6C449A74810}"/>
              </a:ext>
            </a:extLst>
          </p:cNvPr>
          <p:cNvSpPr txBox="1"/>
          <p:nvPr/>
        </p:nvSpPr>
        <p:spPr>
          <a:xfrm>
            <a:off x="1099930" y="1195809"/>
            <a:ext cx="9992139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file is from Tony George file labeled: (3772) Piaf 2022-06-28 George PyMovie - Copy.csv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Target star was Mv = 11.1.  Telescope was 12-inch Meade LX200GPS at f3.3.  Star altitude was 32 degrees.  Summer skies in Arizona.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Calibri" panose="020F0502020204030204"/>
              </a:rPr>
              <a:t>First demonstration will show how to determine how short an event you can detect when there is a large (5+) magDrop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Second demonstration will show how to determine the minimum duration of an event with a medium (1-2) magDrop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Calibri" panose="020F0502020204030204"/>
              </a:rPr>
              <a:t>Third demonstration will show how to determine the minimum duration of an event with a small (0.1-0.2) mag drop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Video of previous </a:t>
            </a:r>
            <a:r>
              <a:rPr lang="en-US" sz="2400" dirty="0">
                <a:solidFill>
                  <a:prstClr val="white"/>
                </a:solidFill>
                <a:latin typeface="Calibri" panose="020F0502020204030204"/>
              </a:rPr>
              <a:t>Event Detectability presentation is posted here: </a:t>
            </a:r>
            <a:r>
              <a:rPr lang="en-US" sz="2400" dirty="0">
                <a:solidFill>
                  <a:prstClr val="white"/>
                </a:solidFill>
                <a:latin typeface="Calibri" panose="020F0502020204030204"/>
                <a:hlinkClick r:id="rId3"/>
              </a:rPr>
              <a:t>https://youtu.be/iPrU9R86qac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9757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0"/>
                <a:lumOff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F7706BE-EF2E-459C-8778-01DDD354C63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02365" y="1660810"/>
            <a:ext cx="10787270" cy="830649"/>
          </a:xfrm>
        </p:spPr>
        <p:txBody>
          <a:bodyPr>
            <a:normAutofit/>
          </a:bodyPr>
          <a:lstStyle/>
          <a:p>
            <a:r>
              <a:rPr lang="en-US" sz="4000" spc="300" dirty="0"/>
              <a:t>THANK YOU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B070B25-2BBC-49AC-9CFA-1CD7195DF2D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Tony George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E57A531-5B0F-485D-A015-BC78AD089BA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674419" y="5656787"/>
            <a:ext cx="3064668" cy="51879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triastro@oregontrail.net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032D87-B402-5C42-E373-7172B7607A7F}"/>
              </a:ext>
            </a:extLst>
          </p:cNvPr>
          <p:cNvSpPr txBox="1"/>
          <p:nvPr/>
        </p:nvSpPr>
        <p:spPr>
          <a:xfrm>
            <a:off x="957263" y="2900363"/>
            <a:ext cx="101726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 special thanks goes to Bob Anderson, </a:t>
            </a:r>
          </a:p>
          <a:p>
            <a:pPr algn="ctr"/>
            <a:r>
              <a:rPr lang="en-US" sz="3600" dirty="0"/>
              <a:t>author of the PyMovie/PyOTE suite of tools.</a:t>
            </a:r>
          </a:p>
        </p:txBody>
      </p:sp>
    </p:spTree>
    <p:extLst>
      <p:ext uri="{BB962C8B-B14F-4D97-AF65-F5344CB8AC3E}">
        <p14:creationId xmlns:p14="http://schemas.microsoft.com/office/powerpoint/2010/main" val="927727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53F52"/>
      </a:accent1>
      <a:accent2>
        <a:srgbClr val="E99757"/>
      </a:accent2>
      <a:accent3>
        <a:srgbClr val="2F3342"/>
      </a:accent3>
      <a:accent4>
        <a:srgbClr val="2C2153"/>
      </a:accent4>
      <a:accent5>
        <a:srgbClr val="01023B"/>
      </a:accent5>
      <a:accent6>
        <a:srgbClr val="7F7F7F"/>
      </a:accent6>
      <a:hlink>
        <a:srgbClr val="3A3838"/>
      </a:hlink>
      <a:folHlink>
        <a:srgbClr val="D0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ch presentation_Win32_LW_v2.potx" id="{3AEEB70B-72AA-432B-B699-7833EBF4B1FE}" vid="{14A49A59-25D4-4203-BE02-DE6939C7C5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5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A53F52"/>
    </a:accent1>
    <a:accent2>
      <a:srgbClr val="E99757"/>
    </a:accent2>
    <a:accent3>
      <a:srgbClr val="2F3342"/>
    </a:accent3>
    <a:accent4>
      <a:srgbClr val="2C2153"/>
    </a:accent4>
    <a:accent5>
      <a:srgbClr val="01023B"/>
    </a:accent5>
    <a:accent6>
      <a:srgbClr val="7F7F7F"/>
    </a:accent6>
    <a:hlink>
      <a:srgbClr val="3A3838"/>
    </a:hlink>
    <a:folHlink>
      <a:srgbClr val="D0CECE"/>
    </a:folHlink>
  </a:clrScheme>
</a:themeOverride>
</file>

<file path=ppt/theme/themeOverride2.xml><?xml version="1.0" encoding="utf-8"?>
<a:themeOverride xmlns:a="http://schemas.openxmlformats.org/drawingml/2006/main">
  <a:clrScheme name="Custom 5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A53F52"/>
    </a:accent1>
    <a:accent2>
      <a:srgbClr val="E99757"/>
    </a:accent2>
    <a:accent3>
      <a:srgbClr val="2F3342"/>
    </a:accent3>
    <a:accent4>
      <a:srgbClr val="2C2153"/>
    </a:accent4>
    <a:accent5>
      <a:srgbClr val="01023B"/>
    </a:accent5>
    <a:accent6>
      <a:srgbClr val="7F7F7F"/>
    </a:accent6>
    <a:hlink>
      <a:srgbClr val="3A3838"/>
    </a:hlink>
    <a:folHlink>
      <a:srgbClr val="D0CECE"/>
    </a:folHlink>
  </a:clrScheme>
</a:themeOverride>
</file>

<file path=ppt/theme/themeOverride3.xml><?xml version="1.0" encoding="utf-8"?>
<a:themeOverride xmlns:a="http://schemas.openxmlformats.org/drawingml/2006/main">
  <a:clrScheme name="Custom 5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A53F52"/>
    </a:accent1>
    <a:accent2>
      <a:srgbClr val="E99757"/>
    </a:accent2>
    <a:accent3>
      <a:srgbClr val="2F3342"/>
    </a:accent3>
    <a:accent4>
      <a:srgbClr val="2C2153"/>
    </a:accent4>
    <a:accent5>
      <a:srgbClr val="01023B"/>
    </a:accent5>
    <a:accent6>
      <a:srgbClr val="7F7F7F"/>
    </a:accent6>
    <a:hlink>
      <a:srgbClr val="3A3838"/>
    </a:hlink>
    <a:folHlink>
      <a:srgbClr val="D0CECE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D9F223-918A-45AF-9B53-56AB9E5E218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B7E2D32-4FDD-4266-880C-17595B8014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BB9993-D5F9-46FA-B2E5-80E3632E98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231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PYOTE Presentation</vt:lpstr>
      <vt:lpstr>Single-point analysis</vt:lpstr>
      <vt:lpstr>Event Detectability tool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PYOTE Presentation</dc:title>
  <dc:creator>Tony George</dc:creator>
  <cp:lastModifiedBy>Tony George</cp:lastModifiedBy>
  <cp:revision>3</cp:revision>
  <dcterms:created xsi:type="dcterms:W3CDTF">2022-08-13T14:38:34Z</dcterms:created>
  <dcterms:modified xsi:type="dcterms:W3CDTF">2022-08-13T16:18:52Z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