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59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0A"/>
    <a:srgbClr val="001405"/>
    <a:srgbClr val="013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C7DA-FC5B-40EA-AFD3-2E7D13548ED4}" type="datetimeFigureOut">
              <a:rPr lang="en-AU" smtClean="0"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65B2-2633-4EA0-8B08-8E993A15DD8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590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An introduction to</a:t>
            </a: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Shape models</a:t>
            </a:r>
            <a:b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en-US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n </a:t>
            </a:r>
            <a:r>
              <a:rPr lang="en-US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Occult</a:t>
            </a:r>
            <a:endParaRPr lang="en-AU" sz="8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/>
          <a:p>
            <a:r>
              <a:rPr lang="en-US" dirty="0" smtClean="0"/>
              <a:t>Dave Herald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 DAMIT, view fit to light curves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95" y="1219200"/>
            <a:ext cx="26258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555897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819400" y="2743200"/>
            <a:ext cx="533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4572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Assess reliability of shape models from </a:t>
            </a:r>
          </a:p>
          <a:p>
            <a:pPr marL="400050" indent="-400050">
              <a:buAutoNum type="romanLcParenBoth"/>
            </a:pPr>
            <a:r>
              <a:rPr lang="en-US" sz="2400" dirty="0" smtClean="0">
                <a:solidFill>
                  <a:srgbClr val="00B0F0"/>
                </a:solidFill>
              </a:rPr>
              <a:t>the number of dedicated light curves, </a:t>
            </a:r>
          </a:p>
          <a:p>
            <a:pPr marL="400050" indent="-400050">
              <a:buAutoNum type="romanLcParenBoth"/>
            </a:pPr>
            <a:r>
              <a:rPr lang="en-US" sz="2400" dirty="0" smtClean="0">
                <a:solidFill>
                  <a:srgbClr val="00B0F0"/>
                </a:solidFill>
              </a:rPr>
              <a:t>the time span covered by the light curves, </a:t>
            </a:r>
          </a:p>
          <a:p>
            <a:pPr marL="400050" indent="-400050">
              <a:buAutoNum type="romanLcParenBoth"/>
            </a:pPr>
            <a:r>
              <a:rPr lang="en-US" sz="2400" dirty="0" smtClean="0">
                <a:solidFill>
                  <a:srgbClr val="00B0F0"/>
                </a:solidFill>
              </a:rPr>
              <a:t>the number of different shaped light curves (the more the better),</a:t>
            </a:r>
          </a:p>
          <a:p>
            <a:pPr marL="400050" indent="-400050">
              <a:buAutoNum type="romanLcParenBoth"/>
            </a:pPr>
            <a:r>
              <a:rPr lang="en-US" sz="2400" dirty="0" smtClean="0">
                <a:solidFill>
                  <a:srgbClr val="00B0F0"/>
                </a:solidFill>
              </a:rPr>
              <a:t>the quality of the fit</a:t>
            </a:r>
            <a:endParaRPr lang="en-A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Light curve fits for Eros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191000" cy="44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449" y="1676400"/>
            <a:ext cx="41999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 rotate and animate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78550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3305175" cy="11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"/>
            <a:ext cx="2833687" cy="201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09800"/>
            <a:ext cx="2657475" cy="204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43400"/>
            <a:ext cx="2619375" cy="246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 ‘play around with’ models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428750"/>
            <a:ext cx="8312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92075"/>
            <a:ext cx="901065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Demo - Eros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Maintenance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Download #24</a:t>
            </a:r>
            <a:r>
              <a:rPr lang="en-US" dirty="0" smtClean="0"/>
              <a:t> 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118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Value of shape models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Shape models provide  the shape, but not the size, of an asteroid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Fitting a shape model to occultation chords provides a scale for the shape model. This allows the Volume-equivalent diameter to be measured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For a well-observed event with a good shape model, the fit to the chords can identify the location of the center of mass – rather than center-of-figure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IAU standards for </a:t>
            </a:r>
            <a:r>
              <a:rPr lang="en-US" dirty="0" err="1" smtClean="0">
                <a:solidFill>
                  <a:srgbClr val="00B0F0"/>
                </a:solidFill>
              </a:rPr>
              <a:t>astrometric</a:t>
            </a:r>
            <a:r>
              <a:rPr lang="en-US" dirty="0" smtClean="0">
                <a:solidFill>
                  <a:srgbClr val="00B0F0"/>
                </a:solidFill>
              </a:rPr>
              <a:t> reports updated to accommodate center-of-mass astrometry</a:t>
            </a:r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31750"/>
            <a:ext cx="68072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High resolution, good fit with differences in detail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4546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Two shape models, one right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057400"/>
            <a:ext cx="41004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0957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Two shape models – both wrong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0"/>
            <a:ext cx="402447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038600" cy="40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Irregular asteroids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30589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285875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3200400" cy="41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Issues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Usually an ambiguity in orientation of axis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=&gt; typically two shape models, one right, the other wrong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Axes shown on plot. Red = north pole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Some details of shape model given at:</a:t>
            </a:r>
            <a:endParaRPr lang="en-AU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9600"/>
            <a:ext cx="4129087" cy="12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View Basic details of shape model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3338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4362450" cy="380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429000" y="3124200"/>
            <a:ext cx="381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221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An introduction to Shape models In Occult</vt:lpstr>
      <vt:lpstr>Value of shape models</vt:lpstr>
      <vt:lpstr>PowerPoint Presentation</vt:lpstr>
      <vt:lpstr>High resolution, good fit with differences in detail</vt:lpstr>
      <vt:lpstr>Two shape models, one right</vt:lpstr>
      <vt:lpstr>Two shape models – both wrong</vt:lpstr>
      <vt:lpstr>Irregular asteroids</vt:lpstr>
      <vt:lpstr>Issues</vt:lpstr>
      <vt:lpstr>View Basic details of shape model</vt:lpstr>
      <vt:lpstr>For DAMIT, view fit to light curves</vt:lpstr>
      <vt:lpstr>Light curve fits for Eros</vt:lpstr>
      <vt:lpstr>Can rotate and animate</vt:lpstr>
      <vt:lpstr>Can ‘play around with’ models</vt:lpstr>
      <vt:lpstr>PowerPoint Presentation</vt:lpstr>
      <vt:lpstr>Demo - Eros</vt:lpstr>
      <vt:lpstr>Maintenance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models</dc:title>
  <dc:creator>Dave Herald</dc:creator>
  <cp:lastModifiedBy>Roger</cp:lastModifiedBy>
  <cp:revision>26</cp:revision>
  <dcterms:created xsi:type="dcterms:W3CDTF">2022-08-14T13:12:53Z</dcterms:created>
  <dcterms:modified xsi:type="dcterms:W3CDTF">2022-08-24T02:05:47Z</dcterms:modified>
</cp:coreProperties>
</file>