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4" autoAdjust="0"/>
    <p:restoredTop sz="94660"/>
  </p:normalViewPr>
  <p:slideViewPr>
    <p:cSldViewPr snapToGrid="0">
      <p:cViewPr varScale="1">
        <p:scale>
          <a:sx n="62" d="100"/>
          <a:sy n="62" d="100"/>
        </p:scale>
        <p:origin x="652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A1FB9-1140-43D9-B4C7-93D4643B851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31850-D6EA-4F04-A119-8F69A4121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08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the short video of the computer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31850-D6EA-4F04-A119-8F69A4121A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84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Describe the components of this standard recording setup for a pre-pointed manual alt-az scope. Mount built by John Broughton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31850-D6EA-4F04-A119-8F69A4121A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37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may need to enter your password once or twice to complete this process. It will not accept PIN codes.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31850-D6EA-4F04-A119-8F69A4121A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12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the accompanying document for information on how to find the hidden folder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31850-D6EA-4F04-A119-8F69A4121A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52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the computer clock is only used to start the recording. Timing is done using the VTI GPS data encoded onto the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31850-D6EA-4F04-A119-8F69A4121A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43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A97B4-E000-972A-CEED-1B6145AE49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430D39-EE94-9560-8E4C-842D3608B2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19800-CB01-7B40-7038-0D4BE17A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D77D5-EFF7-4E8A-AE85-2CE3AC804DA1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0A433-6D16-1105-6477-88793F8E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C6D0D-1F0E-15FB-5E1F-9A8EE8BE9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C6D-8AC7-4C7E-AAE9-A1EAD0CD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48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46DBA-24B3-97A2-EEE4-7249BCC02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11CCE-A094-B0BF-CD24-E4D5B2362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EBCDB-F243-7EEF-5064-3AB40D8CB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D77D5-EFF7-4E8A-AE85-2CE3AC804DA1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91C5E-7B49-0860-D36B-50E4C194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47199-5F11-12A6-0E79-4A4F04A71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C6D-8AC7-4C7E-AAE9-A1EAD0CD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97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D60770-7A87-B399-04FE-8AE2E1FB19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5CEA9-0BFE-E0D6-B4A2-ED7EC0FF9E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4E36F-80AE-497F-E21C-717BF990F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D77D5-EFF7-4E8A-AE85-2CE3AC804DA1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A073E-3165-F71A-6145-A5D587772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9469B-9C16-852A-9EE4-45CFB6E6E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C6D-8AC7-4C7E-AAE9-A1EAD0CD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91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B1724-EC47-C12A-CD40-E857B6E75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80140-F29D-6397-F72E-91EBFAA0B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A8033-C87C-5F24-8C5B-5B05B21A4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D77D5-EFF7-4E8A-AE85-2CE3AC804DA1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288ED-A776-F74A-958F-2AC629F19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3133E-D1CF-A982-6173-D46B49D3C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C6D-8AC7-4C7E-AAE9-A1EAD0CD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9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ECFC4-4657-D9CC-1BA3-2F6CE23F7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B6190-FA9B-758A-825E-10190666C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92957-6A22-A4D4-2E61-71249D849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D77D5-EFF7-4E8A-AE85-2CE3AC804DA1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85DB7-E15B-BFAB-E0CD-DD14F7818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FF61F-5EB0-005E-AABB-100180697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C6D-8AC7-4C7E-AAE9-A1EAD0CD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2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B810F-9755-10A9-BA82-1933946A0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6AF8D-DDCD-8CCF-E3CF-349D4B6486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01C9DE-D4AD-FAA7-4128-D1BBD3B081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52979-3381-D59F-48CD-9E7290E8A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D77D5-EFF7-4E8A-AE85-2CE3AC804DA1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0447B-D4A3-F500-D7B3-91F5B1E76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9EB007-130C-A523-881A-3DC92BD42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C6D-8AC7-4C7E-AAE9-A1EAD0CD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98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01987-9826-FEBF-F27C-D5BFA331B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743AB-A52B-4A25-5D62-FA6CE822B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7D149C-9FBA-2A7B-400C-464639870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A93872-9CD4-201A-2B84-A90EF19B42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2BD187-DB92-84C5-6477-9E14D7B0DC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3D1D90-E598-FC90-0736-453799DE6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D77D5-EFF7-4E8A-AE85-2CE3AC804DA1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8F9C52-98B3-0A7F-7525-3E7B4F1C1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178CF7-F7CD-2CE9-161F-42044C06F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C6D-8AC7-4C7E-AAE9-A1EAD0CD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6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DCBD8-BD39-24C0-D17D-78BFEC169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30B9D4-24A9-F37B-A726-A90F23ABD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D77D5-EFF7-4E8A-AE85-2CE3AC804DA1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BA35EA-66A7-CB36-FC75-4F98C010B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F54CFF-3AA1-05E1-203A-466D27273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C6D-8AC7-4C7E-AAE9-A1EAD0CD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24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56CC17-21BF-2E4F-FD87-A599716FD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D77D5-EFF7-4E8A-AE85-2CE3AC804DA1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8AA054-AF49-C191-E788-7CDA767AE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0BA05-43BE-9270-F8F0-DE68D787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C6D-8AC7-4C7E-AAE9-A1EAD0CD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00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B5164-0A1E-07CD-77EE-AE4FC6483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36A38-67E0-3068-CE11-3C7CCC225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ECCAA8-CCCD-7BED-C86E-05430F0E7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61437-B81C-47A6-8DA8-D238C4C7E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D77D5-EFF7-4E8A-AE85-2CE3AC804DA1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996936-526B-C9A7-F22D-96C3B33C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3D4ACD-C0C7-F843-16C7-FA37D1089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C6D-8AC7-4C7E-AAE9-A1EAD0CD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99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396BE-7ADD-EB3C-68DF-9047F5E0E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A50CF-3146-774D-D9C0-C80A0DCB55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83DDA7-4A8F-A947-771D-EA444D5E1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5C514B-6F86-BA7A-6116-D204B3F52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D77D5-EFF7-4E8A-AE85-2CE3AC804DA1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D196E1-AACB-7E9F-4130-C6768AFFE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3C94CD-5518-8B85-AC53-1533D81F3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C6D-8AC7-4C7E-AAE9-A1EAD0CD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2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D9207A-A2E0-FA3C-0286-2D9CE3FB0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054912-B450-716C-E0F7-270AA98E8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1E811-6FCC-9592-BC9B-C4A483E874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D77D5-EFF7-4E8A-AE85-2CE3AC804DA1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764A3-F472-1793-A99A-66C572D1DE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22155-392B-AEF9-780F-636AF7304A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44C6D-8AC7-4C7E-AAE9-A1EAD0CD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4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B9395-23A3-D73F-1736-5C9310FA5D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Preparing a Windows Computer for Occultation Recording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722D0B-A91A-F958-2091-DBA04B6718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77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D715C-5FF7-2C60-66BF-4ECF0174B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7C2ED-9D6B-08BF-A68D-CBA8A7404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Instructions are given with the software and on Occultations.org.</a:t>
            </a:r>
          </a:p>
        </p:txBody>
      </p:sp>
    </p:spTree>
    <p:extLst>
      <p:ext uri="{BB962C8B-B14F-4D97-AF65-F5344CB8AC3E}">
        <p14:creationId xmlns:p14="http://schemas.microsoft.com/office/powerpoint/2010/main" val="2987117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2B4BB-2110-589B-D6D4-1B51B13AC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Without Requiring Log-On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DB5E5-32AF-A0D3-5780-259DD8241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convenience, not a requirement</a:t>
            </a:r>
          </a:p>
          <a:p>
            <a:pPr lvl="1"/>
            <a:r>
              <a:rPr lang="en-US" dirty="0"/>
              <a:t>Run&gt;</a:t>
            </a:r>
            <a:r>
              <a:rPr lang="en-US" dirty="0" err="1"/>
              <a:t>netplwiz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dirty="0"/>
              <a:t>   or</a:t>
            </a:r>
          </a:p>
          <a:p>
            <a:pPr lvl="1"/>
            <a:r>
              <a:rPr lang="en-US" dirty="0"/>
              <a:t>command prompt&gt;</a:t>
            </a:r>
            <a:r>
              <a:rPr lang="en-US" dirty="0" err="1"/>
              <a:t>netplwiz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6D73E22-1C03-949E-6FFB-ABCD10B19F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625296"/>
              </p:ext>
            </p:extLst>
          </p:nvPr>
        </p:nvGraphicFramePr>
        <p:xfrm>
          <a:off x="383141" y="3562261"/>
          <a:ext cx="40386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6113960" imgH="10044360" progId="">
                  <p:embed/>
                </p:oleObj>
              </mc:Choice>
              <mc:Fallback>
                <p:oleObj r:id="rId3" imgW="16113960" imgH="100443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141" y="3562261"/>
                        <a:ext cx="4038600" cy="251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99B37D2-2FF6-118C-4F30-F6DC96F169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728204"/>
              </p:ext>
            </p:extLst>
          </p:nvPr>
        </p:nvGraphicFramePr>
        <p:xfrm>
          <a:off x="6585699" y="1528531"/>
          <a:ext cx="4527550" cy="51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8056880" imgH="20710800" progId="">
                  <p:embed/>
                </p:oleObj>
              </mc:Choice>
              <mc:Fallback>
                <p:oleObj r:id="rId5" imgW="18056880" imgH="20710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85699" y="1528531"/>
                        <a:ext cx="4527550" cy="5184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9186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B3952-099B-66CE-2E0C-4F40D48C8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IOTA Video Capture to Turn On Automatically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78C67-12DC-F8DB-719D-CA3937929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6174"/>
            <a:ext cx="10515600" cy="4351338"/>
          </a:xfrm>
        </p:spPr>
        <p:txBody>
          <a:bodyPr/>
          <a:lstStyle/>
          <a:p>
            <a:r>
              <a:rPr lang="en-US" dirty="0"/>
              <a:t>Not a requirement, a convenience</a:t>
            </a:r>
          </a:p>
          <a:p>
            <a:r>
              <a:rPr lang="en-US" dirty="0"/>
              <a:t>Need to see hidden folders, requires an additional step in some Win10 computers</a:t>
            </a:r>
          </a:p>
          <a:p>
            <a:r>
              <a:rPr lang="en-US" dirty="0"/>
              <a:t>Put a copy of the IOTA Video Capture shortcut in</a:t>
            </a:r>
          </a:p>
          <a:p>
            <a:pPr marL="0" indent="0">
              <a:buNone/>
            </a:pPr>
            <a:r>
              <a:rPr lang="en-US" dirty="0"/>
              <a:t>Users\&lt;name&gt;\</a:t>
            </a:r>
            <a:r>
              <a:rPr lang="en-US" dirty="0" err="1"/>
              <a:t>AppData</a:t>
            </a:r>
            <a:r>
              <a:rPr lang="en-US" dirty="0"/>
              <a:t>\Roaming\Microsoft\Windows\Start Menu\Programs\Startup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2A2188A-F0F4-CE5E-A623-8BCFD8AFEF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384479"/>
              </p:ext>
            </p:extLst>
          </p:nvPr>
        </p:nvGraphicFramePr>
        <p:xfrm>
          <a:off x="236306" y="4680224"/>
          <a:ext cx="11810143" cy="188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8672720" imgH="7796520" progId="">
                  <p:embed/>
                </p:oleObj>
              </mc:Choice>
              <mc:Fallback>
                <p:oleObj r:id="rId3" imgW="48672720" imgH="77965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306" y="4680224"/>
                        <a:ext cx="11810143" cy="1889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8336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36F28-C8B5-8C50-C195-8F15C3963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 of the Recording Computer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D8820-972E-4A41-9BB1-7AB1A4A75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Preparation</a:t>
            </a:r>
          </a:p>
          <a:p>
            <a:pPr lvl="1"/>
            <a:r>
              <a:rPr lang="en-US" dirty="0"/>
              <a:t>Bring up IOTA Video Capture and enter the event in the schedule</a:t>
            </a:r>
          </a:p>
          <a:p>
            <a:pPr lvl="1"/>
            <a:r>
              <a:rPr lang="en-US" dirty="0"/>
              <a:t>Manually set the computer clock to within a few seconds of GPS time</a:t>
            </a:r>
          </a:p>
          <a:p>
            <a:pPr lvl="1"/>
            <a:r>
              <a:rPr lang="en-US" dirty="0"/>
              <a:t>Check that there is sufficient space available for the video capture</a:t>
            </a:r>
          </a:p>
          <a:p>
            <a:r>
              <a:rPr lang="en-US" dirty="0"/>
              <a:t>At the observing site</a:t>
            </a:r>
          </a:p>
          <a:p>
            <a:pPr lvl="1"/>
            <a:r>
              <a:rPr lang="en-US" dirty="0"/>
              <a:t>Start the VTI first, give it time to lock onto the GPS signals</a:t>
            </a:r>
          </a:p>
          <a:p>
            <a:pPr lvl="1"/>
            <a:r>
              <a:rPr lang="en-US" dirty="0"/>
              <a:t>Plug the SVID2USB into the computer before turning on the computer</a:t>
            </a:r>
          </a:p>
          <a:p>
            <a:pPr lvl="1"/>
            <a:r>
              <a:rPr lang="en-US" dirty="0"/>
              <a:t>Turn on the computer</a:t>
            </a:r>
          </a:p>
          <a:p>
            <a:pPr lvl="2"/>
            <a:r>
              <a:rPr lang="en-US" dirty="0"/>
              <a:t>If it is working properly, the display will show the VTI time display and the time remaining until the event recording begins</a:t>
            </a:r>
          </a:p>
          <a:p>
            <a:pPr lvl="2"/>
            <a:r>
              <a:rPr lang="en-US" dirty="0"/>
              <a:t>If it is not working properly, check all the cable and battery connections, the Video Capture video options and properties, the computer clock time and date</a:t>
            </a:r>
          </a:p>
        </p:txBody>
      </p:sp>
    </p:spTree>
    <p:extLst>
      <p:ext uri="{BB962C8B-B14F-4D97-AF65-F5344CB8AC3E}">
        <p14:creationId xmlns:p14="http://schemas.microsoft.com/office/powerpoint/2010/main" val="3277423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53FAE-69C7-F744-F8D5-FA57570F8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Accompanying Document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F61DB-E3BB-2F7A-525B-1DD76FE55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extracted from “Preparing a Windows 10/11 Computer for Occultation Recording” </a:t>
            </a:r>
          </a:p>
          <a:p>
            <a:r>
              <a:rPr lang="en-US" dirty="0"/>
              <a:t>Available on occultations.org at</a:t>
            </a:r>
          </a:p>
          <a:p>
            <a:pPr marL="0" indent="0">
              <a:buNone/>
            </a:pPr>
            <a:r>
              <a:rPr lang="en-US" dirty="0"/>
              <a:t> https://occultations.org/documents/Preparing a Win10 computer for occultation recording-Win 11 updates.pdf</a:t>
            </a:r>
          </a:p>
        </p:txBody>
      </p:sp>
    </p:spTree>
    <p:extLst>
      <p:ext uri="{BB962C8B-B14F-4D97-AF65-F5344CB8AC3E}">
        <p14:creationId xmlns:p14="http://schemas.microsoft.com/office/powerpoint/2010/main" val="2931440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3AD8D-B74A-B667-8755-72144A9FF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12053-DD0E-6135-E441-1DA99DBBD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 to turning on the computer the VTI was turned on and its output video connected via a </a:t>
            </a:r>
            <a:r>
              <a:rPr lang="en-US" dirty="0" err="1"/>
              <a:t>SidVid</a:t>
            </a:r>
            <a:r>
              <a:rPr lang="en-US" dirty="0"/>
              <a:t> </a:t>
            </a:r>
            <a:r>
              <a:rPr lang="en-US" dirty="0" err="1"/>
              <a:t>avi</a:t>
            </a:r>
            <a:r>
              <a:rPr lang="en-US" dirty="0"/>
              <a:t> digitizer</a:t>
            </a:r>
          </a:p>
          <a:p>
            <a:r>
              <a:rPr lang="en-US" dirty="0"/>
              <a:t>The computer logs on and starts IOTA Video Capture automatically</a:t>
            </a:r>
          </a:p>
          <a:p>
            <a:r>
              <a:rPr lang="en-US" dirty="0"/>
              <a:t>Computer displayed is a Windows 11 Lenovo</a:t>
            </a:r>
          </a:p>
          <a:p>
            <a:pPr lvl="1"/>
            <a:r>
              <a:rPr lang="en-US" dirty="0"/>
              <a:t>With one important flaw: it turns on when the lid is lifted even the slightest</a:t>
            </a:r>
          </a:p>
          <a:p>
            <a:pPr lvl="1"/>
            <a:r>
              <a:rPr lang="en-US" dirty="0"/>
              <a:t>The user has no control of the on button</a:t>
            </a:r>
          </a:p>
        </p:txBody>
      </p:sp>
    </p:spTree>
    <p:extLst>
      <p:ext uri="{BB962C8B-B14F-4D97-AF65-F5344CB8AC3E}">
        <p14:creationId xmlns:p14="http://schemas.microsoft.com/office/powerpoint/2010/main" val="1286616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on the floor&#10;&#10;Description automatically generated with low confidence">
            <a:extLst>
              <a:ext uri="{FF2B5EF4-FFF2-40B4-BE49-F238E27FC236}">
                <a16:creationId xmlns:a16="http://schemas.microsoft.com/office/drawing/2014/main" id="{72B661BC-A97C-490A-9CAE-6CFFE95964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95" y="0"/>
            <a:ext cx="70936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30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81840-0E0D-E10A-19E1-D3EFD2353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A0433-9099-70EA-5F09-1ED714F5F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Computer is only for occultation recording, has minimal other software and, once prepared, is disconnected from the Internet forever</a:t>
            </a:r>
          </a:p>
          <a:p>
            <a:r>
              <a:rPr lang="en-US" dirty="0"/>
              <a:t>You need Administrator status</a:t>
            </a:r>
          </a:p>
          <a:p>
            <a:r>
              <a:rPr lang="en-US" dirty="0"/>
              <a:t>First steps</a:t>
            </a:r>
          </a:p>
          <a:p>
            <a:pPr lvl="1"/>
            <a:r>
              <a:rPr lang="en-US" dirty="0"/>
              <a:t>Perform all the waiting updates </a:t>
            </a:r>
          </a:p>
          <a:p>
            <a:pPr lvl="1"/>
            <a:r>
              <a:rPr lang="en-US" dirty="0"/>
              <a:t>Download the software needed for recording: IOTA Video Capture, SVID2USB driver, </a:t>
            </a:r>
            <a:r>
              <a:rPr lang="en-US" dirty="0" err="1"/>
              <a:t>lagarith</a:t>
            </a:r>
            <a:endParaRPr lang="en-US" dirty="0"/>
          </a:p>
          <a:p>
            <a:r>
              <a:rPr lang="en-US" dirty="0"/>
              <a:t>Ascertain that all of the updates have been completed, which can take a long time</a:t>
            </a:r>
          </a:p>
          <a:p>
            <a:r>
              <a:rPr lang="en-US" dirty="0"/>
              <a:t>Disconnect the computer from the internet</a:t>
            </a:r>
          </a:p>
        </p:txBody>
      </p:sp>
    </p:spTree>
    <p:extLst>
      <p:ext uri="{BB962C8B-B14F-4D97-AF65-F5344CB8AC3E}">
        <p14:creationId xmlns:p14="http://schemas.microsoft.com/office/powerpoint/2010/main" val="1187490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86035-9CD6-CED6-5B09-87B16118D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Distracting Software and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853E6-365E-F8A4-F0D5-F63E98135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522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All software that does not support occultation recording: games, communications, mail and phone support, stubs for Microsoft Office</a:t>
            </a:r>
          </a:p>
          <a:p>
            <a:r>
              <a:rPr lang="en-US" dirty="0"/>
              <a:t>All software and services that use the internet. This can be a very long list of things</a:t>
            </a:r>
          </a:p>
          <a:p>
            <a:r>
              <a:rPr lang="en-US" dirty="0"/>
              <a:t>Disable sharing and notifications</a:t>
            </a:r>
          </a:p>
          <a:p>
            <a:r>
              <a:rPr lang="en-US" dirty="0"/>
              <a:t>Manufacturers updating and monitoring services</a:t>
            </a:r>
          </a:p>
          <a:p>
            <a:r>
              <a:rPr lang="en-US" dirty="0"/>
              <a:t>Windows 11 – remove OneDrive, widgets, chat (not on all Win 11’s)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6C9BB3-0CF4-5DD1-2778-D37918F60129}"/>
              </a:ext>
            </a:extLst>
          </p:cNvPr>
          <p:cNvSpPr txBox="1"/>
          <p:nvPr/>
        </p:nvSpPr>
        <p:spPr>
          <a:xfrm>
            <a:off x="1217488" y="5327151"/>
            <a:ext cx="9462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can be a very long list and it is different for every provider and every model of computer.</a:t>
            </a:r>
          </a:p>
        </p:txBody>
      </p:sp>
    </p:spTree>
    <p:extLst>
      <p:ext uri="{BB962C8B-B14F-4D97-AF65-F5344CB8AC3E}">
        <p14:creationId xmlns:p14="http://schemas.microsoft.com/office/powerpoint/2010/main" val="122051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F312B-F9FD-531D-A236-F4D175596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 Requiring External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EFA0B-B279-5251-44C8-8913A0797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Turn then all off. The list of possibilities is endless and varies with every computer</a:t>
            </a:r>
          </a:p>
          <a:p>
            <a:r>
              <a:rPr lang="en-US" dirty="0"/>
              <a:t>Notifications, sharing, syncing</a:t>
            </a:r>
          </a:p>
          <a:p>
            <a:r>
              <a:rPr lang="en-US" dirty="0"/>
              <a:t>Set time to UTC and manual updates</a:t>
            </a:r>
          </a:p>
        </p:txBody>
      </p:sp>
    </p:spTree>
    <p:extLst>
      <p:ext uri="{BB962C8B-B14F-4D97-AF65-F5344CB8AC3E}">
        <p14:creationId xmlns:p14="http://schemas.microsoft.com/office/powerpoint/2010/main" val="1206830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CA4F2-6676-37EB-FEEA-23D4999E7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A14AAA-5385-FECC-CFC9-715092E68A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578" y="1640690"/>
            <a:ext cx="7735712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ED6B02-E176-030B-9F62-BFA37334E2A3}"/>
              </a:ext>
            </a:extLst>
          </p:cNvPr>
          <p:cNvSpPr txBox="1"/>
          <p:nvPr/>
        </p:nvSpPr>
        <p:spPr>
          <a:xfrm>
            <a:off x="8738171" y="1885308"/>
            <a:ext cx="3056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 these settings to manual time and date setting, do not synchronize the clock.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48D15C-5936-C56C-8859-3A4375332CDC}"/>
              </a:ext>
            </a:extLst>
          </p:cNvPr>
          <p:cNvSpPr txBox="1"/>
          <p:nvPr/>
        </p:nvSpPr>
        <p:spPr>
          <a:xfrm>
            <a:off x="8429946" y="4469258"/>
            <a:ext cx="3364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the time zone to UTC</a:t>
            </a:r>
          </a:p>
        </p:txBody>
      </p:sp>
    </p:spTree>
    <p:extLst>
      <p:ext uri="{BB962C8B-B14F-4D97-AF65-F5344CB8AC3E}">
        <p14:creationId xmlns:p14="http://schemas.microsoft.com/office/powerpoint/2010/main" val="2073344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0D05A-B58C-BA79-D718-884D9976A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28A2C-53EE-21D3-A598-189E23FE8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Desirable settings:</a:t>
            </a:r>
          </a:p>
          <a:p>
            <a:pPr lvl="1"/>
            <a:r>
              <a:rPr lang="en-US" dirty="0"/>
              <a:t>Operate forever with no user interaction</a:t>
            </a:r>
          </a:p>
          <a:p>
            <a:pPr lvl="1"/>
            <a:r>
              <a:rPr lang="en-US" dirty="0"/>
              <a:t>Set power options to Never or Do Nothing</a:t>
            </a:r>
          </a:p>
          <a:p>
            <a:pPr lvl="1"/>
            <a:r>
              <a:rPr lang="en-US" dirty="0"/>
              <a:t>Set Sleep to Never</a:t>
            </a:r>
          </a:p>
          <a:p>
            <a:pPr lvl="1"/>
            <a:r>
              <a:rPr lang="en-US" dirty="0"/>
              <a:t>Laptop - Continue operation with the lid closed – set to Do Nothing</a:t>
            </a:r>
          </a:p>
          <a:p>
            <a:r>
              <a:rPr lang="en-US" dirty="0"/>
              <a:t>Browse options the computer might offer under Advanced Options or other possible relevant options </a:t>
            </a:r>
          </a:p>
          <a:p>
            <a:r>
              <a:rPr lang="en-US" dirty="0"/>
              <a:t>If Remote Desktop is offered, turn that off</a:t>
            </a:r>
          </a:p>
        </p:txBody>
      </p:sp>
    </p:spTree>
    <p:extLst>
      <p:ext uri="{BB962C8B-B14F-4D97-AF65-F5344CB8AC3E}">
        <p14:creationId xmlns:p14="http://schemas.microsoft.com/office/powerpoint/2010/main" val="1411869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698</Words>
  <Application>Microsoft Office PowerPoint</Application>
  <PresentationFormat>Widescreen</PresentationFormat>
  <Paragraphs>74</Paragraphs>
  <Slides>13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Preparing a Windows Computer for Occultation Recording</vt:lpstr>
      <vt:lpstr>Accompanying Document</vt:lpstr>
      <vt:lpstr>Video</vt:lpstr>
      <vt:lpstr>PowerPoint Presentation</vt:lpstr>
      <vt:lpstr>Setup Basics</vt:lpstr>
      <vt:lpstr>Remove Distracting Software and Services</vt:lpstr>
      <vt:lpstr>Services Requiring External Connections</vt:lpstr>
      <vt:lpstr>Time</vt:lpstr>
      <vt:lpstr>Power Settings</vt:lpstr>
      <vt:lpstr>Install Software</vt:lpstr>
      <vt:lpstr>Run Without Requiring Log-On</vt:lpstr>
      <vt:lpstr>Set IOTA Video Capture to Turn On Automatically</vt:lpstr>
      <vt:lpstr>Operation of the Recording Computer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a Windows Computer for Occultation Recording</dc:title>
  <dc:creator>Joan Dunham</dc:creator>
  <cp:lastModifiedBy>Joan Dunham</cp:lastModifiedBy>
  <cp:revision>19</cp:revision>
  <dcterms:created xsi:type="dcterms:W3CDTF">2022-08-09T15:53:52Z</dcterms:created>
  <dcterms:modified xsi:type="dcterms:W3CDTF">2022-08-10T18:50:07Z</dcterms:modified>
</cp:coreProperties>
</file>