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14DFB-FCD8-4510-8336-6B54CE2F2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88C3B7-CAC7-4BC4-EDCF-12D8231E0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228D9-8795-1871-C4E8-576C157B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D3A25-704C-BC23-89AE-602BE6B2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7AA2-A3C9-5B46-20D5-C927F852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6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292A-27B6-E0A4-F3F2-41E9F5FEA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AA051-CBDA-5C48-7313-3B039C64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D2E52-1BE8-8371-989E-B9DD88C8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3D64-E964-591F-66AB-95151AFE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4F537-AE4E-11AA-8124-C2FCAC61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2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03266-29EC-AC40-4446-1E7B31D14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D7473-C2BA-5559-FDC2-8A888FBAF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2BDE6-0832-BA75-81BA-8AFBCC2D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0061-71EF-2917-C743-C892C021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646A0-422B-4FB5-CBD1-BAC030F8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E6DB-2D95-2194-2F30-2930EC5F7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117B7-2A3B-10CD-B429-D78FF8A32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A22E2-7A2A-B058-582A-1F8DED57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F52CF-740D-790A-DD09-360908E5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6A68D-CED8-59CA-A78D-5E8B9720D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0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4263-872A-26BD-4296-2B7FBC42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8E92C-A442-35FB-8202-BCA73605C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72D14-4B00-7F04-AEEA-6E2E38C0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EB22-F0DD-45DB-A4AA-A4997B34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4704B-0118-7DB6-BA3D-FDEF57DE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2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0535-8D21-7820-08DB-10F53257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F3478-658F-54D5-9DA6-511790DB7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F3C211-A0D6-2E21-D055-FC6EB1709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59BC1-1608-47A2-0F8C-1D48E766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1E7CB-9ABC-8464-3EA2-ACECA7BA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D2CDD-8E96-24C9-D760-447B3C5D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4184-29FF-3AFC-7644-2A3B3DF67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D8C6F-161D-980E-6478-97DDCEF3B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68632-2627-884F-60B2-6E0DCAE7F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9B75E-74F0-F23A-2242-1A202D8C7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3EB5AA-844C-1879-4321-D37BBD770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6DC2D5-6F72-0835-B407-45AFB154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75FEF4-773B-F4F3-6D16-844A3142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BECDC-2483-0435-D5E2-932187B3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8779-43AC-46EA-1073-80649FDF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AC747-077B-6BDA-B08F-F08DD5E2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64E9DD-143A-B5CE-A216-35C8F098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6EEB4-DB11-7380-86BE-1E0E230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6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3732EB-B9CF-588A-6110-AC78845A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C4428-9C6D-315E-1647-CB20D14C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10DCE-8C22-A043-4F37-A62EC3C8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1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DC9E-625F-940D-0A23-60FCE16C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70D07-C2AB-89E3-8380-0B234924D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00365-9EA3-D7A2-DD0D-3B73C80F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A5ED7-7359-9DDB-385D-98C4C893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76507-598F-8DE0-3E65-F1332446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1F025-791C-E85D-FF05-0755938B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4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9CFB-4C45-AA89-21E9-CCFFDB469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18D6B-6F6B-602A-3A6B-0A78AEB84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F515B-0961-675C-EA3A-D3151D375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A4B32-0F82-67B4-A43B-E2EA1B67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A18CD-58B5-232B-8EF4-3500B809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1ACA1-B5A5-81FD-28DA-9162CCFA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0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716BC-895E-1799-93F1-C7F86197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8F982-83B5-C61B-8281-04B3E1DB1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12D-E245-A145-C7AE-052C3902D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8CE8-A5C0-44BD-AAA6-C6866D8ACC8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4F01-2F25-3E56-1313-018964E67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B2F40-19FC-813D-AF13-8D5AB176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D733-F56A-41EA-9462-ABBF9AD1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160FCC-6D6C-A842-C299-883B821BA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619" y="24262"/>
            <a:ext cx="9076987" cy="68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03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1D952-6F2E-700D-24D9-FFA0F033B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0"/>
            <a:ext cx="10602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80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721FE6-B701-AE66-C2A6-4219875C6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1" y="0"/>
            <a:ext cx="93245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0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1C8829-7A40-9FFF-F717-BEC96C5EB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3" y="0"/>
            <a:ext cx="114792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4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402734-450A-FD83-D06D-B19129FFF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7" y="1148316"/>
            <a:ext cx="11976226" cy="452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3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1357A8-40DE-FB1D-C7B9-42F9E7DB7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53" y="0"/>
            <a:ext cx="97376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77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A8654A-6FFA-A528-2F76-48270136A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441" y="0"/>
            <a:ext cx="85951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8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564BD4-FEAD-2552-F8C7-86FE029C1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2" y="1212112"/>
            <a:ext cx="11998414" cy="442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78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638F99-B313-E50F-734A-53D40DE99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13" y="999459"/>
            <a:ext cx="9055913" cy="484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8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Venable</dc:creator>
  <cp:lastModifiedBy>Roger Venable</cp:lastModifiedBy>
  <cp:revision>1</cp:revision>
  <dcterms:created xsi:type="dcterms:W3CDTF">2023-07-01T01:28:20Z</dcterms:created>
  <dcterms:modified xsi:type="dcterms:W3CDTF">2023-07-01T01:40:47Z</dcterms:modified>
</cp:coreProperties>
</file>